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91" r:id="rId3"/>
    <p:sldId id="392" r:id="rId4"/>
    <p:sldId id="393" r:id="rId5"/>
    <p:sldId id="385" r:id="rId6"/>
    <p:sldId id="386" r:id="rId7"/>
    <p:sldId id="387" r:id="rId8"/>
    <p:sldId id="388" r:id="rId9"/>
    <p:sldId id="389" r:id="rId10"/>
    <p:sldId id="390" r:id="rId11"/>
    <p:sldId id="379" r:id="rId12"/>
    <p:sldId id="380" r:id="rId13"/>
    <p:sldId id="381" r:id="rId14"/>
    <p:sldId id="382" r:id="rId15"/>
    <p:sldId id="383" r:id="rId16"/>
    <p:sldId id="38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3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F073C-03DD-402D-B05D-CABA7B744AB0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04959-2DE4-473A-A9BA-171EB500B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278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04959-2DE4-473A-A9BA-171EB500B9C2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3788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12437-6257-88F9-C237-942432FB7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DC806-CCF7-0257-B460-620457AC01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3E3A26-6024-4317-BF8C-221164F0F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0095D-65B5-6537-F044-F454EB9491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04959-2DE4-473A-A9BA-171EB500B9C2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4751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04959-2DE4-473A-A9BA-171EB500B9C2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668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1044235" y="0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38100" y="60325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35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341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53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3025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59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791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63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41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 rot="5400000">
            <a:off x="11588502" y="245830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092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117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44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9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microsoft.com/office/2007/relationships/hdphoto" Target="../media/hdphoto10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9.wdp"/><Relationship Id="rId9" Type="http://schemas.microsoft.com/office/2007/relationships/hdphoto" Target="../media/hdphoto1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gif"/><Relationship Id="rId5" Type="http://schemas.microsoft.com/office/2007/relationships/hdphoto" Target="../media/hdphoto12.wdp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19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ncient Time Measuring Devices | Engage ...">
            <a:extLst>
              <a:ext uri="{FF2B5EF4-FFF2-40B4-BE49-F238E27FC236}">
                <a16:creationId xmlns:a16="http://schemas.microsoft.com/office/drawing/2014/main" id="{56F8FABE-40F8-96FE-FE8F-47A2F4866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91" b="94091" l="5677" r="96943">
                        <a14:foregroundMark x1="10044" y1="48636" x2="5677" y2="74091"/>
                        <a14:foregroundMark x1="5677" y1="74091" x2="6987" y2="75455"/>
                        <a14:foregroundMark x1="89956" y1="46364" x2="88210" y2="72727"/>
                        <a14:foregroundMark x1="88210" y1="72727" x2="80349" y2="82273"/>
                        <a14:foregroundMark x1="94323" y1="50000" x2="89520" y2="67273"/>
                        <a14:foregroundMark x1="27948" y1="90000" x2="49782" y2="94091"/>
                        <a14:foregroundMark x1="49782" y1="94091" x2="73799" y2="84545"/>
                        <a14:foregroundMark x1="73799" y1="84545" x2="74672" y2="83636"/>
                        <a14:foregroundMark x1="11354" y1="8182" x2="24017" y2="20909"/>
                        <a14:foregroundMark x1="10480" y1="4091" x2="12227" y2="9545"/>
                        <a14:foregroundMark x1="96943" y1="55909" x2="96943" y2="55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794" y="0"/>
            <a:ext cx="21812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76538E-D257-A780-2F23-F30EAA335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-152400"/>
            <a:ext cx="10801350" cy="3810000"/>
          </a:xfrm>
        </p:spPr>
        <p:txBody>
          <a:bodyPr>
            <a:normAutofit fontScale="90000"/>
          </a:bodyPr>
          <a:lstStyle/>
          <a:p>
            <a:r>
              <a:rPr lang="en-IN" sz="13800" b="1" u="sng" dirty="0">
                <a:solidFill>
                  <a:schemeClr val="accent2"/>
                </a:solidFill>
              </a:rPr>
              <a:t>Time Measuring Techniques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B58AD6-2C50-5CCF-6936-E8D3B0C5C06A}"/>
              </a:ext>
            </a:extLst>
          </p:cNvPr>
          <p:cNvSpPr/>
          <p:nvPr/>
        </p:nvSpPr>
        <p:spPr>
          <a:xfrm>
            <a:off x="4097696" y="5011988"/>
            <a:ext cx="399660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Satyam R</a:t>
            </a:r>
          </a:p>
          <a:p>
            <a:pPr algn="ctr"/>
            <a:r>
              <a:rPr lang="en-US" sz="54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22CH10062</a:t>
            </a:r>
            <a:endParaRPr lang="en-US" sz="5400" b="0" cap="none" spc="0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6" descr="Collect information about time-measuring devices that were used in the ancient  times in different parts of the world. Prepare a brief write up on each one  of them. The write up may -">
            <a:extLst>
              <a:ext uri="{FF2B5EF4-FFF2-40B4-BE49-F238E27FC236}">
                <a16:creationId xmlns:a16="http://schemas.microsoft.com/office/drawing/2014/main" id="{CE80895C-ED7E-DE78-0F7D-25031C51F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04" b="98977" l="9626" r="92513">
                        <a14:foregroundMark x1="56150" y1="7928" x2="25668" y2="17903"/>
                        <a14:foregroundMark x1="25668" y1="17903" x2="19786" y2="37596"/>
                        <a14:foregroundMark x1="19786" y1="37596" x2="40107" y2="61893"/>
                        <a14:foregroundMark x1="40107" y1="61893" x2="56150" y2="72379"/>
                        <a14:foregroundMark x1="12299" y1="13299" x2="12299" y2="92583"/>
                        <a14:foregroundMark x1="12299" y1="92583" x2="16578" y2="94118"/>
                        <a14:foregroundMark x1="47594" y1="4604" x2="81818" y2="14578"/>
                        <a14:foregroundMark x1="81818" y1="14578" x2="84492" y2="16368"/>
                        <a14:foregroundMark x1="42246" y1="17647" x2="51872" y2="54476"/>
                        <a14:foregroundMark x1="63636" y1="19182" x2="63636" y2="19182"/>
                        <a14:foregroundMark x1="91979" y1="13811" x2="91979" y2="13811"/>
                        <a14:foregroundMark x1="90374" y1="24297" x2="93048" y2="72890"/>
                        <a14:foregroundMark x1="24064" y1="96931" x2="60963" y2="98977"/>
                        <a14:foregroundMark x1="60963" y1="98977" x2="78610" y2="964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4262">
            <a:off x="10026161" y="2880710"/>
            <a:ext cx="1806624" cy="377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C3A6A-2C62-89A8-078B-5595D512994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728" b="96440" l="6527" r="91384">
                        <a14:foregroundMark x1="37337" y1="10681" x2="56919" y2="10836"/>
                        <a14:foregroundMark x1="45953" y1="6037" x2="45953" y2="6037"/>
                        <a14:foregroundMark x1="9138" y1="13313" x2="9138" y2="13313"/>
                        <a14:foregroundMark x1="91384" y1="13158" x2="91384" y2="13158"/>
                        <a14:foregroundMark x1="25065" y1="89783" x2="25065" y2="89783"/>
                        <a14:foregroundMark x1="23238" y1="87307" x2="23238" y2="87307"/>
                        <a14:foregroundMark x1="74413" y1="90867" x2="74413" y2="90867"/>
                        <a14:foregroundMark x1="35248" y1="94427" x2="35248" y2="94427"/>
                        <a14:foregroundMark x1="37859" y1="96440" x2="37859" y2="96440"/>
                        <a14:foregroundMark x1="6527" y1="13003" x2="6527" y2="130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04033">
            <a:off x="274678" y="3424779"/>
            <a:ext cx="1990766" cy="3357792"/>
          </a:xfrm>
          <a:prstGeom prst="rect">
            <a:avLst/>
          </a:prstGeom>
        </p:spPr>
      </p:pic>
      <p:pic>
        <p:nvPicPr>
          <p:cNvPr id="9" name="Picture 4" descr="From Ancient To Digital: History Of Time Measuring Instruments">
            <a:extLst>
              <a:ext uri="{FF2B5EF4-FFF2-40B4-BE49-F238E27FC236}">
                <a16:creationId xmlns:a16="http://schemas.microsoft.com/office/drawing/2014/main" id="{64565E84-9F6F-84ED-64D2-EDED80A8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40" b="89945" l="5286" r="94286">
                        <a14:foregroundMark x1="54571" y1="8815" x2="54571" y2="8815"/>
                        <a14:foregroundMark x1="58000" y1="8540" x2="58857" y2="8678"/>
                        <a14:foregroundMark x1="29857" y1="17631" x2="15714" y2="32645"/>
                        <a14:foregroundMark x1="15714" y1="32645" x2="11429" y2="44766"/>
                        <a14:foregroundMark x1="11429" y1="44766" x2="13286" y2="61846"/>
                        <a14:foregroundMark x1="5286" y1="43939" x2="5286" y2="43939"/>
                        <a14:foregroundMark x1="77714" y1="15978" x2="89286" y2="35950"/>
                        <a14:foregroundMark x1="89286" y1="35950" x2="86857" y2="52066"/>
                        <a14:foregroundMark x1="86857" y1="52066" x2="81000" y2="63223"/>
                        <a14:foregroundMark x1="81000" y1="63223" x2="73857" y2="68457"/>
                        <a14:foregroundMark x1="73857" y1="68457" x2="73429" y2="68457"/>
                        <a14:foregroundMark x1="93000" y1="34848" x2="90000" y2="53581"/>
                        <a14:foregroundMark x1="93143" y1="48898" x2="93143" y2="48898"/>
                        <a14:foregroundMark x1="94143" y1="45592" x2="94143" y2="45592"/>
                        <a14:foregroundMark x1="69571" y1="78375" x2="69857" y2="82231"/>
                        <a14:foregroundMark x1="94286" y1="44077" x2="93286" y2="52617"/>
                        <a14:foregroundMark x1="94000" y1="40771" x2="94286" y2="464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2543874" cy="263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remium Vector | Sand clock hourglass time">
            <a:extLst>
              <a:ext uri="{FF2B5EF4-FFF2-40B4-BE49-F238E27FC236}">
                <a16:creationId xmlns:a16="http://schemas.microsoft.com/office/drawing/2014/main" id="{3877E5D9-6320-C410-A36A-955F01A0F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623" y="2692885"/>
            <a:ext cx="4236224" cy="423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37BBF4-9218-9ED6-1643-98311A34B67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863" b="89915" l="6048" r="89849">
                        <a14:foregroundMark x1="30670" y1="24103" x2="18359" y2="30427"/>
                        <a14:foregroundMark x1="18359" y1="30427" x2="15983" y2="30598"/>
                        <a14:foregroundMark x1="15983" y1="10256" x2="18143" y2="9915"/>
                        <a14:foregroundMark x1="38877" y1="8034" x2="38877" y2="8034"/>
                        <a14:foregroundMark x1="10367" y1="51795" x2="10367" y2="65470"/>
                        <a14:foregroundMark x1="6048" y1="30256" x2="7127" y2="34017"/>
                        <a14:foregroundMark x1="89201" y1="29231" x2="88769" y2="340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4637" y="3338405"/>
            <a:ext cx="2312048" cy="292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1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FC324-750A-6EDF-B9AD-7198E2BD1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AC7C1C-97A6-CE8C-221A-0D0AF0F1F8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7377" y="0"/>
            <a:ext cx="935724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F8751C-9267-B7E2-9B3F-FF8EF4C8C6A5}"/>
              </a:ext>
            </a:extLst>
          </p:cNvPr>
          <p:cNvSpPr/>
          <p:nvPr/>
        </p:nvSpPr>
        <p:spPr>
          <a:xfrm>
            <a:off x="150446" y="0"/>
            <a:ext cx="11713308" cy="6978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passage of each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ghati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completion of each quarter of the day (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prahara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or of the night (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yama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was broadcast regularly by means of drums and conch-shells. In the medieval period, the drum and the conch-shell were replaced by the gong, which was called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ghadiyala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the Middle Indic.</a:t>
            </a:r>
          </a:p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Mughal emperor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bābur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in his memory recalls the detailed description of this device. He says In every major town of Hindustan there existed a class of people known as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ghariyālīs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whose profession it was to keep time with this water clock and announce it by means of the gong. </a:t>
            </a:r>
          </a:p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Abul-Fazl’s book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A'in-i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Akbarī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informs that time keeping and announcing was the royal prerogative under Akbar. More important, Akbar's painters depicted the water clock in two miniature paintings.</a:t>
            </a:r>
          </a:p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Astrologer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Varahimira’s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Pancasiddhantika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provides more details on the water clock, building on the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Suryasiddhanta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Mathematician Brahmagupta's description in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Brahmasphutasiddhanta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aligns with the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Suryasiddhanta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and astronomer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Lallacharya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also offers a detailed account of the device</a:t>
            </a:r>
          </a:p>
        </p:txBody>
      </p:sp>
    </p:spTree>
    <p:extLst>
      <p:ext uri="{BB962C8B-B14F-4D97-AF65-F5344CB8AC3E}">
        <p14:creationId xmlns:p14="http://schemas.microsoft.com/office/powerpoint/2010/main" val="397953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8A331-10D8-6ED6-8AFE-98C234F42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AEDFE64-8071-3815-2223-A2402756C651}"/>
              </a:ext>
            </a:extLst>
          </p:cNvPr>
          <p:cNvGrpSpPr/>
          <p:nvPr/>
        </p:nvGrpSpPr>
        <p:grpSpPr>
          <a:xfrm>
            <a:off x="2897205" y="1944303"/>
            <a:ext cx="6073540" cy="4691605"/>
            <a:chOff x="3124580" y="2569944"/>
            <a:chExt cx="5162775" cy="395046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46D17C8-CA04-3138-C235-F5759A52BC06}"/>
                </a:ext>
              </a:extLst>
            </p:cNvPr>
            <p:cNvSpPr/>
            <p:nvPr/>
          </p:nvSpPr>
          <p:spPr>
            <a:xfrm>
              <a:off x="3124580" y="3121379"/>
              <a:ext cx="5147158" cy="3394657"/>
            </a:xfrm>
            <a:custGeom>
              <a:avLst/>
              <a:gdLst>
                <a:gd name="connsiteX0" fmla="*/ 0 w 1045029"/>
                <a:gd name="connsiteY0" fmla="*/ 14514 h 769257"/>
                <a:gd name="connsiteX1" fmla="*/ 1045029 w 1045029"/>
                <a:gd name="connsiteY1" fmla="*/ 0 h 769257"/>
                <a:gd name="connsiteX2" fmla="*/ 943429 w 1045029"/>
                <a:gd name="connsiteY2" fmla="*/ 478972 h 769257"/>
                <a:gd name="connsiteX3" fmla="*/ 740229 w 1045029"/>
                <a:gd name="connsiteY3" fmla="*/ 740229 h 769257"/>
                <a:gd name="connsiteX4" fmla="*/ 348343 w 1045029"/>
                <a:gd name="connsiteY4" fmla="*/ 769257 h 769257"/>
                <a:gd name="connsiteX5" fmla="*/ 130629 w 1045029"/>
                <a:gd name="connsiteY5" fmla="*/ 551543 h 769257"/>
                <a:gd name="connsiteX6" fmla="*/ 14514 w 1045029"/>
                <a:gd name="connsiteY6" fmla="*/ 261257 h 769257"/>
                <a:gd name="connsiteX7" fmla="*/ 0 w 1045029"/>
                <a:gd name="connsiteY7" fmla="*/ 14514 h 769257"/>
                <a:gd name="connsiteX0" fmla="*/ 0 w 1045029"/>
                <a:gd name="connsiteY0" fmla="*/ 14514 h 769257"/>
                <a:gd name="connsiteX1" fmla="*/ 537029 w 1045029"/>
                <a:gd name="connsiteY1" fmla="*/ 14514 h 769257"/>
                <a:gd name="connsiteX2" fmla="*/ 1045029 w 1045029"/>
                <a:gd name="connsiteY2" fmla="*/ 0 h 769257"/>
                <a:gd name="connsiteX3" fmla="*/ 943429 w 1045029"/>
                <a:gd name="connsiteY3" fmla="*/ 478972 h 769257"/>
                <a:gd name="connsiteX4" fmla="*/ 740229 w 1045029"/>
                <a:gd name="connsiteY4" fmla="*/ 740229 h 769257"/>
                <a:gd name="connsiteX5" fmla="*/ 348343 w 1045029"/>
                <a:gd name="connsiteY5" fmla="*/ 769257 h 769257"/>
                <a:gd name="connsiteX6" fmla="*/ 130629 w 1045029"/>
                <a:gd name="connsiteY6" fmla="*/ 551543 h 769257"/>
                <a:gd name="connsiteX7" fmla="*/ 14514 w 1045029"/>
                <a:gd name="connsiteY7" fmla="*/ 261257 h 769257"/>
                <a:gd name="connsiteX8" fmla="*/ 0 w 1045029"/>
                <a:gd name="connsiteY8" fmla="*/ 14514 h 769257"/>
                <a:gd name="connsiteX0" fmla="*/ 0 w 1045029"/>
                <a:gd name="connsiteY0" fmla="*/ 72571 h 827314"/>
                <a:gd name="connsiteX1" fmla="*/ 595086 w 1045029"/>
                <a:gd name="connsiteY1" fmla="*/ 0 h 827314"/>
                <a:gd name="connsiteX2" fmla="*/ 1045029 w 1045029"/>
                <a:gd name="connsiteY2" fmla="*/ 58057 h 827314"/>
                <a:gd name="connsiteX3" fmla="*/ 943429 w 1045029"/>
                <a:gd name="connsiteY3" fmla="*/ 537029 h 827314"/>
                <a:gd name="connsiteX4" fmla="*/ 740229 w 1045029"/>
                <a:gd name="connsiteY4" fmla="*/ 798286 h 827314"/>
                <a:gd name="connsiteX5" fmla="*/ 348343 w 1045029"/>
                <a:gd name="connsiteY5" fmla="*/ 827314 h 827314"/>
                <a:gd name="connsiteX6" fmla="*/ 130629 w 1045029"/>
                <a:gd name="connsiteY6" fmla="*/ 609600 h 827314"/>
                <a:gd name="connsiteX7" fmla="*/ 14514 w 1045029"/>
                <a:gd name="connsiteY7" fmla="*/ 319314 h 827314"/>
                <a:gd name="connsiteX8" fmla="*/ 0 w 1045029"/>
                <a:gd name="connsiteY8" fmla="*/ 72571 h 827314"/>
                <a:gd name="connsiteX0" fmla="*/ 0 w 1045029"/>
                <a:gd name="connsiteY0" fmla="*/ 72571 h 827314"/>
                <a:gd name="connsiteX1" fmla="*/ 259443 w 1045029"/>
                <a:gd name="connsiteY1" fmla="*/ 25400 h 827314"/>
                <a:gd name="connsiteX2" fmla="*/ 595086 w 1045029"/>
                <a:gd name="connsiteY2" fmla="*/ 0 h 827314"/>
                <a:gd name="connsiteX3" fmla="*/ 1045029 w 1045029"/>
                <a:gd name="connsiteY3" fmla="*/ 58057 h 827314"/>
                <a:gd name="connsiteX4" fmla="*/ 943429 w 1045029"/>
                <a:gd name="connsiteY4" fmla="*/ 537029 h 827314"/>
                <a:gd name="connsiteX5" fmla="*/ 740229 w 1045029"/>
                <a:gd name="connsiteY5" fmla="*/ 798286 h 827314"/>
                <a:gd name="connsiteX6" fmla="*/ 348343 w 1045029"/>
                <a:gd name="connsiteY6" fmla="*/ 827314 h 827314"/>
                <a:gd name="connsiteX7" fmla="*/ 130629 w 1045029"/>
                <a:gd name="connsiteY7" fmla="*/ 609600 h 827314"/>
                <a:gd name="connsiteX8" fmla="*/ 14514 w 1045029"/>
                <a:gd name="connsiteY8" fmla="*/ 319314 h 827314"/>
                <a:gd name="connsiteX9" fmla="*/ 0 w 1045029"/>
                <a:gd name="connsiteY9" fmla="*/ 72571 h 827314"/>
                <a:gd name="connsiteX0" fmla="*/ 0 w 1045029"/>
                <a:gd name="connsiteY0" fmla="*/ 72571 h 827314"/>
                <a:gd name="connsiteX1" fmla="*/ 259443 w 1045029"/>
                <a:gd name="connsiteY1" fmla="*/ 25400 h 827314"/>
                <a:gd name="connsiteX2" fmla="*/ 595086 w 1045029"/>
                <a:gd name="connsiteY2" fmla="*/ 0 h 827314"/>
                <a:gd name="connsiteX3" fmla="*/ 1045029 w 1045029"/>
                <a:gd name="connsiteY3" fmla="*/ 58057 h 827314"/>
                <a:gd name="connsiteX4" fmla="*/ 943429 w 1045029"/>
                <a:gd name="connsiteY4" fmla="*/ 537029 h 827314"/>
                <a:gd name="connsiteX5" fmla="*/ 740229 w 1045029"/>
                <a:gd name="connsiteY5" fmla="*/ 798286 h 827314"/>
                <a:gd name="connsiteX6" fmla="*/ 348343 w 1045029"/>
                <a:gd name="connsiteY6" fmla="*/ 827314 h 827314"/>
                <a:gd name="connsiteX7" fmla="*/ 130629 w 1045029"/>
                <a:gd name="connsiteY7" fmla="*/ 609600 h 827314"/>
                <a:gd name="connsiteX8" fmla="*/ 14514 w 1045029"/>
                <a:gd name="connsiteY8" fmla="*/ 319314 h 827314"/>
                <a:gd name="connsiteX9" fmla="*/ 0 w 1045029"/>
                <a:gd name="connsiteY9" fmla="*/ 72571 h 827314"/>
                <a:gd name="connsiteX0" fmla="*/ 0 w 1045029"/>
                <a:gd name="connsiteY0" fmla="*/ 56723 h 811466"/>
                <a:gd name="connsiteX1" fmla="*/ 259443 w 1045029"/>
                <a:gd name="connsiteY1" fmla="*/ 9552 h 811466"/>
                <a:gd name="connsiteX2" fmla="*/ 604611 w 1045029"/>
                <a:gd name="connsiteY2" fmla="*/ 34952 h 811466"/>
                <a:gd name="connsiteX3" fmla="*/ 1045029 w 1045029"/>
                <a:gd name="connsiteY3" fmla="*/ 42209 h 811466"/>
                <a:gd name="connsiteX4" fmla="*/ 943429 w 1045029"/>
                <a:gd name="connsiteY4" fmla="*/ 521181 h 811466"/>
                <a:gd name="connsiteX5" fmla="*/ 740229 w 1045029"/>
                <a:gd name="connsiteY5" fmla="*/ 782438 h 811466"/>
                <a:gd name="connsiteX6" fmla="*/ 348343 w 1045029"/>
                <a:gd name="connsiteY6" fmla="*/ 811466 h 811466"/>
                <a:gd name="connsiteX7" fmla="*/ 130629 w 1045029"/>
                <a:gd name="connsiteY7" fmla="*/ 593752 h 811466"/>
                <a:gd name="connsiteX8" fmla="*/ 14514 w 1045029"/>
                <a:gd name="connsiteY8" fmla="*/ 303466 h 811466"/>
                <a:gd name="connsiteX9" fmla="*/ 0 w 1045029"/>
                <a:gd name="connsiteY9" fmla="*/ 56723 h 811466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1045029 w 1045029"/>
                <a:gd name="connsiteY3" fmla="*/ 7318 h 776575"/>
                <a:gd name="connsiteX4" fmla="*/ 943429 w 1045029"/>
                <a:gd name="connsiteY4" fmla="*/ 486290 h 776575"/>
                <a:gd name="connsiteX5" fmla="*/ 740229 w 1045029"/>
                <a:gd name="connsiteY5" fmla="*/ 747547 h 776575"/>
                <a:gd name="connsiteX6" fmla="*/ 348343 w 1045029"/>
                <a:gd name="connsiteY6" fmla="*/ 776575 h 776575"/>
                <a:gd name="connsiteX7" fmla="*/ 130629 w 1045029"/>
                <a:gd name="connsiteY7" fmla="*/ 558861 h 776575"/>
                <a:gd name="connsiteX8" fmla="*/ 14514 w 1045029"/>
                <a:gd name="connsiteY8" fmla="*/ 268575 h 776575"/>
                <a:gd name="connsiteX9" fmla="*/ 0 w 1045029"/>
                <a:gd name="connsiteY9" fmla="*/ 21832 h 776575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840468 w 1045029"/>
                <a:gd name="connsiteY3" fmla="*/ 15936 h 776575"/>
                <a:gd name="connsiteX4" fmla="*/ 1045029 w 1045029"/>
                <a:gd name="connsiteY4" fmla="*/ 7318 h 776575"/>
                <a:gd name="connsiteX5" fmla="*/ 943429 w 1045029"/>
                <a:gd name="connsiteY5" fmla="*/ 486290 h 776575"/>
                <a:gd name="connsiteX6" fmla="*/ 740229 w 1045029"/>
                <a:gd name="connsiteY6" fmla="*/ 747547 h 776575"/>
                <a:gd name="connsiteX7" fmla="*/ 348343 w 1045029"/>
                <a:gd name="connsiteY7" fmla="*/ 776575 h 776575"/>
                <a:gd name="connsiteX8" fmla="*/ 130629 w 1045029"/>
                <a:gd name="connsiteY8" fmla="*/ 558861 h 776575"/>
                <a:gd name="connsiteX9" fmla="*/ 14514 w 1045029"/>
                <a:gd name="connsiteY9" fmla="*/ 268575 h 776575"/>
                <a:gd name="connsiteX10" fmla="*/ 0 w 1045029"/>
                <a:gd name="connsiteY10" fmla="*/ 21832 h 776575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840468 w 1045029"/>
                <a:gd name="connsiteY3" fmla="*/ 15936 h 776575"/>
                <a:gd name="connsiteX4" fmla="*/ 1045029 w 1045029"/>
                <a:gd name="connsiteY4" fmla="*/ 7318 h 776575"/>
                <a:gd name="connsiteX5" fmla="*/ 943429 w 1045029"/>
                <a:gd name="connsiteY5" fmla="*/ 486290 h 776575"/>
                <a:gd name="connsiteX6" fmla="*/ 740229 w 1045029"/>
                <a:gd name="connsiteY6" fmla="*/ 747547 h 776575"/>
                <a:gd name="connsiteX7" fmla="*/ 348343 w 1045029"/>
                <a:gd name="connsiteY7" fmla="*/ 776575 h 776575"/>
                <a:gd name="connsiteX8" fmla="*/ 130629 w 1045029"/>
                <a:gd name="connsiteY8" fmla="*/ 558861 h 776575"/>
                <a:gd name="connsiteX9" fmla="*/ 14514 w 1045029"/>
                <a:gd name="connsiteY9" fmla="*/ 268575 h 776575"/>
                <a:gd name="connsiteX10" fmla="*/ 0 w 1045029"/>
                <a:gd name="connsiteY10" fmla="*/ 21832 h 776575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840468 w 1045029"/>
                <a:gd name="connsiteY3" fmla="*/ 15936 h 776575"/>
                <a:gd name="connsiteX4" fmla="*/ 1045029 w 1045029"/>
                <a:gd name="connsiteY4" fmla="*/ 7318 h 776575"/>
                <a:gd name="connsiteX5" fmla="*/ 943429 w 1045029"/>
                <a:gd name="connsiteY5" fmla="*/ 486290 h 776575"/>
                <a:gd name="connsiteX6" fmla="*/ 740229 w 1045029"/>
                <a:gd name="connsiteY6" fmla="*/ 747547 h 776575"/>
                <a:gd name="connsiteX7" fmla="*/ 348343 w 1045029"/>
                <a:gd name="connsiteY7" fmla="*/ 776575 h 776575"/>
                <a:gd name="connsiteX8" fmla="*/ 87330 w 1045029"/>
                <a:gd name="connsiteY8" fmla="*/ 614554 h 776575"/>
                <a:gd name="connsiteX9" fmla="*/ 14514 w 1045029"/>
                <a:gd name="connsiteY9" fmla="*/ 268575 h 776575"/>
                <a:gd name="connsiteX10" fmla="*/ 0 w 1045029"/>
                <a:gd name="connsiteY10" fmla="*/ 21832 h 776575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740229 w 1045029"/>
                <a:gd name="connsiteY6" fmla="*/ 747547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740229 w 1045029"/>
                <a:gd name="connsiteY6" fmla="*/ 747547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805178 w 1045029"/>
                <a:gd name="connsiteY6" fmla="*/ 820644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805178 w 1045029"/>
                <a:gd name="connsiteY6" fmla="*/ 820644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86728 w 1045029"/>
                <a:gd name="connsiteY5" fmla="*/ 486290 h 839230"/>
                <a:gd name="connsiteX6" fmla="*/ 805178 w 1045029"/>
                <a:gd name="connsiteY6" fmla="*/ 820644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33817 h 851215"/>
                <a:gd name="connsiteX1" fmla="*/ 257994 w 1045029"/>
                <a:gd name="connsiteY1" fmla="*/ 13692 h 851215"/>
                <a:gd name="connsiteX2" fmla="*/ 604611 w 1045029"/>
                <a:gd name="connsiteY2" fmla="*/ 12046 h 851215"/>
                <a:gd name="connsiteX3" fmla="*/ 840468 w 1045029"/>
                <a:gd name="connsiteY3" fmla="*/ 27921 h 851215"/>
                <a:gd name="connsiteX4" fmla="*/ 1045029 w 1045029"/>
                <a:gd name="connsiteY4" fmla="*/ 19303 h 851215"/>
                <a:gd name="connsiteX5" fmla="*/ 986728 w 1045029"/>
                <a:gd name="connsiteY5" fmla="*/ 498275 h 851215"/>
                <a:gd name="connsiteX6" fmla="*/ 805178 w 1045029"/>
                <a:gd name="connsiteY6" fmla="*/ 832629 h 851215"/>
                <a:gd name="connsiteX7" fmla="*/ 345637 w 1045029"/>
                <a:gd name="connsiteY7" fmla="*/ 851215 h 851215"/>
                <a:gd name="connsiteX8" fmla="*/ 87330 w 1045029"/>
                <a:gd name="connsiteY8" fmla="*/ 626539 h 851215"/>
                <a:gd name="connsiteX9" fmla="*/ 14514 w 1045029"/>
                <a:gd name="connsiteY9" fmla="*/ 280560 h 851215"/>
                <a:gd name="connsiteX10" fmla="*/ 0 w 1045029"/>
                <a:gd name="connsiteY10" fmla="*/ 33817 h 851215"/>
                <a:gd name="connsiteX0" fmla="*/ 0 w 1045029"/>
                <a:gd name="connsiteY0" fmla="*/ 21771 h 839169"/>
                <a:gd name="connsiteX1" fmla="*/ 257994 w 1045029"/>
                <a:gd name="connsiteY1" fmla="*/ 1646 h 839169"/>
                <a:gd name="connsiteX2" fmla="*/ 604611 w 1045029"/>
                <a:gd name="connsiteY2" fmla="*/ 0 h 839169"/>
                <a:gd name="connsiteX3" fmla="*/ 840468 w 1045029"/>
                <a:gd name="connsiteY3" fmla="*/ 15875 h 839169"/>
                <a:gd name="connsiteX4" fmla="*/ 1045029 w 1045029"/>
                <a:gd name="connsiteY4" fmla="*/ 7257 h 839169"/>
                <a:gd name="connsiteX5" fmla="*/ 986728 w 1045029"/>
                <a:gd name="connsiteY5" fmla="*/ 486229 h 839169"/>
                <a:gd name="connsiteX6" fmla="*/ 805178 w 1045029"/>
                <a:gd name="connsiteY6" fmla="*/ 820583 h 839169"/>
                <a:gd name="connsiteX7" fmla="*/ 345637 w 1045029"/>
                <a:gd name="connsiteY7" fmla="*/ 839169 h 839169"/>
                <a:gd name="connsiteX8" fmla="*/ 87330 w 1045029"/>
                <a:gd name="connsiteY8" fmla="*/ 614493 h 839169"/>
                <a:gd name="connsiteX9" fmla="*/ 14514 w 1045029"/>
                <a:gd name="connsiteY9" fmla="*/ 268514 h 839169"/>
                <a:gd name="connsiteX10" fmla="*/ 0 w 1045029"/>
                <a:gd name="connsiteY10" fmla="*/ 21771 h 839169"/>
                <a:gd name="connsiteX0" fmla="*/ 0 w 1045029"/>
                <a:gd name="connsiteY0" fmla="*/ 23300 h 840698"/>
                <a:gd name="connsiteX1" fmla="*/ 257994 w 1045029"/>
                <a:gd name="connsiteY1" fmla="*/ 3175 h 840698"/>
                <a:gd name="connsiteX2" fmla="*/ 604611 w 1045029"/>
                <a:gd name="connsiteY2" fmla="*/ 1529 h 840698"/>
                <a:gd name="connsiteX3" fmla="*/ 840468 w 1045029"/>
                <a:gd name="connsiteY3" fmla="*/ 0 h 840698"/>
                <a:gd name="connsiteX4" fmla="*/ 1045029 w 1045029"/>
                <a:gd name="connsiteY4" fmla="*/ 8786 h 840698"/>
                <a:gd name="connsiteX5" fmla="*/ 986728 w 1045029"/>
                <a:gd name="connsiteY5" fmla="*/ 487758 h 840698"/>
                <a:gd name="connsiteX6" fmla="*/ 805178 w 1045029"/>
                <a:gd name="connsiteY6" fmla="*/ 822112 h 840698"/>
                <a:gd name="connsiteX7" fmla="*/ 345637 w 1045029"/>
                <a:gd name="connsiteY7" fmla="*/ 840698 h 840698"/>
                <a:gd name="connsiteX8" fmla="*/ 87330 w 1045029"/>
                <a:gd name="connsiteY8" fmla="*/ 616022 h 840698"/>
                <a:gd name="connsiteX9" fmla="*/ 14514 w 1045029"/>
                <a:gd name="connsiteY9" fmla="*/ 270043 h 840698"/>
                <a:gd name="connsiteX10" fmla="*/ 0 w 1045029"/>
                <a:gd name="connsiteY10" fmla="*/ 23300 h 840698"/>
                <a:gd name="connsiteX0" fmla="*/ 0 w 1045029"/>
                <a:gd name="connsiteY0" fmla="*/ 23300 h 908352"/>
                <a:gd name="connsiteX1" fmla="*/ 257994 w 1045029"/>
                <a:gd name="connsiteY1" fmla="*/ 3175 h 908352"/>
                <a:gd name="connsiteX2" fmla="*/ 604611 w 1045029"/>
                <a:gd name="connsiteY2" fmla="*/ 1529 h 908352"/>
                <a:gd name="connsiteX3" fmla="*/ 840468 w 1045029"/>
                <a:gd name="connsiteY3" fmla="*/ 0 h 908352"/>
                <a:gd name="connsiteX4" fmla="*/ 1045029 w 1045029"/>
                <a:gd name="connsiteY4" fmla="*/ 8786 h 908352"/>
                <a:gd name="connsiteX5" fmla="*/ 986728 w 1045029"/>
                <a:gd name="connsiteY5" fmla="*/ 487758 h 908352"/>
                <a:gd name="connsiteX6" fmla="*/ 805178 w 1045029"/>
                <a:gd name="connsiteY6" fmla="*/ 822112 h 908352"/>
                <a:gd name="connsiteX7" fmla="*/ 383375 w 1045029"/>
                <a:gd name="connsiteY7" fmla="*/ 908352 h 908352"/>
                <a:gd name="connsiteX8" fmla="*/ 87330 w 1045029"/>
                <a:gd name="connsiteY8" fmla="*/ 616022 h 908352"/>
                <a:gd name="connsiteX9" fmla="*/ 14514 w 1045029"/>
                <a:gd name="connsiteY9" fmla="*/ 270043 h 908352"/>
                <a:gd name="connsiteX10" fmla="*/ 0 w 1045029"/>
                <a:gd name="connsiteY10" fmla="*/ 23300 h 908352"/>
                <a:gd name="connsiteX0" fmla="*/ 0 w 1045029"/>
                <a:gd name="connsiteY0" fmla="*/ 23300 h 908352"/>
                <a:gd name="connsiteX1" fmla="*/ 257994 w 1045029"/>
                <a:gd name="connsiteY1" fmla="*/ 3175 h 908352"/>
                <a:gd name="connsiteX2" fmla="*/ 604611 w 1045029"/>
                <a:gd name="connsiteY2" fmla="*/ 1529 h 908352"/>
                <a:gd name="connsiteX3" fmla="*/ 840468 w 1045029"/>
                <a:gd name="connsiteY3" fmla="*/ 0 h 908352"/>
                <a:gd name="connsiteX4" fmla="*/ 1045029 w 1045029"/>
                <a:gd name="connsiteY4" fmla="*/ 8786 h 908352"/>
                <a:gd name="connsiteX5" fmla="*/ 986728 w 1045029"/>
                <a:gd name="connsiteY5" fmla="*/ 487758 h 908352"/>
                <a:gd name="connsiteX6" fmla="*/ 738581 w 1045029"/>
                <a:gd name="connsiteY6" fmla="*/ 889766 h 908352"/>
                <a:gd name="connsiteX7" fmla="*/ 383375 w 1045029"/>
                <a:gd name="connsiteY7" fmla="*/ 908352 h 908352"/>
                <a:gd name="connsiteX8" fmla="*/ 87330 w 1045029"/>
                <a:gd name="connsiteY8" fmla="*/ 616022 h 908352"/>
                <a:gd name="connsiteX9" fmla="*/ 14514 w 1045029"/>
                <a:gd name="connsiteY9" fmla="*/ 270043 h 908352"/>
                <a:gd name="connsiteX10" fmla="*/ 0 w 1045029"/>
                <a:gd name="connsiteY10" fmla="*/ 23300 h 908352"/>
                <a:gd name="connsiteX0" fmla="*/ 0 w 1045029"/>
                <a:gd name="connsiteY0" fmla="*/ 23300 h 908352"/>
                <a:gd name="connsiteX1" fmla="*/ 257994 w 1045029"/>
                <a:gd name="connsiteY1" fmla="*/ 3175 h 908352"/>
                <a:gd name="connsiteX2" fmla="*/ 604611 w 1045029"/>
                <a:gd name="connsiteY2" fmla="*/ 1529 h 908352"/>
                <a:gd name="connsiteX3" fmla="*/ 840468 w 1045029"/>
                <a:gd name="connsiteY3" fmla="*/ 0 h 908352"/>
                <a:gd name="connsiteX4" fmla="*/ 1045029 w 1045029"/>
                <a:gd name="connsiteY4" fmla="*/ 8786 h 908352"/>
                <a:gd name="connsiteX5" fmla="*/ 1042225 w 1045029"/>
                <a:gd name="connsiteY5" fmla="*/ 425308 h 908352"/>
                <a:gd name="connsiteX6" fmla="*/ 738581 w 1045029"/>
                <a:gd name="connsiteY6" fmla="*/ 889766 h 908352"/>
                <a:gd name="connsiteX7" fmla="*/ 383375 w 1045029"/>
                <a:gd name="connsiteY7" fmla="*/ 908352 h 908352"/>
                <a:gd name="connsiteX8" fmla="*/ 87330 w 1045029"/>
                <a:gd name="connsiteY8" fmla="*/ 616022 h 908352"/>
                <a:gd name="connsiteX9" fmla="*/ 14514 w 1045029"/>
                <a:gd name="connsiteY9" fmla="*/ 270043 h 908352"/>
                <a:gd name="connsiteX10" fmla="*/ 0 w 1045029"/>
                <a:gd name="connsiteY10" fmla="*/ 23300 h 908352"/>
                <a:gd name="connsiteX0" fmla="*/ 0 w 1045029"/>
                <a:gd name="connsiteY0" fmla="*/ 23300 h 908352"/>
                <a:gd name="connsiteX1" fmla="*/ 257994 w 1045029"/>
                <a:gd name="connsiteY1" fmla="*/ 3175 h 908352"/>
                <a:gd name="connsiteX2" fmla="*/ 604611 w 1045029"/>
                <a:gd name="connsiteY2" fmla="*/ 1529 h 908352"/>
                <a:gd name="connsiteX3" fmla="*/ 840468 w 1045029"/>
                <a:gd name="connsiteY3" fmla="*/ 0 h 908352"/>
                <a:gd name="connsiteX4" fmla="*/ 1045029 w 1045029"/>
                <a:gd name="connsiteY4" fmla="*/ 8786 h 908352"/>
                <a:gd name="connsiteX5" fmla="*/ 1042225 w 1045029"/>
                <a:gd name="connsiteY5" fmla="*/ 425308 h 908352"/>
                <a:gd name="connsiteX6" fmla="*/ 738581 w 1045029"/>
                <a:gd name="connsiteY6" fmla="*/ 889766 h 908352"/>
                <a:gd name="connsiteX7" fmla="*/ 383375 w 1045029"/>
                <a:gd name="connsiteY7" fmla="*/ 908352 h 908352"/>
                <a:gd name="connsiteX8" fmla="*/ 87330 w 1045029"/>
                <a:gd name="connsiteY8" fmla="*/ 616022 h 908352"/>
                <a:gd name="connsiteX9" fmla="*/ 14514 w 1045029"/>
                <a:gd name="connsiteY9" fmla="*/ 270043 h 908352"/>
                <a:gd name="connsiteX10" fmla="*/ 0 w 1045029"/>
                <a:gd name="connsiteY10" fmla="*/ 23300 h 908352"/>
                <a:gd name="connsiteX0" fmla="*/ 0 w 1113846"/>
                <a:gd name="connsiteY0" fmla="*/ 30126 h 915178"/>
                <a:gd name="connsiteX1" fmla="*/ 257994 w 1113846"/>
                <a:gd name="connsiteY1" fmla="*/ 10001 h 915178"/>
                <a:gd name="connsiteX2" fmla="*/ 604611 w 1113846"/>
                <a:gd name="connsiteY2" fmla="*/ 8355 h 915178"/>
                <a:gd name="connsiteX3" fmla="*/ 840468 w 1113846"/>
                <a:gd name="connsiteY3" fmla="*/ 6826 h 915178"/>
                <a:gd name="connsiteX4" fmla="*/ 1113846 w 1113846"/>
                <a:gd name="connsiteY4" fmla="*/ 0 h 915178"/>
                <a:gd name="connsiteX5" fmla="*/ 1042225 w 1113846"/>
                <a:gd name="connsiteY5" fmla="*/ 432134 h 915178"/>
                <a:gd name="connsiteX6" fmla="*/ 738581 w 1113846"/>
                <a:gd name="connsiteY6" fmla="*/ 896592 h 915178"/>
                <a:gd name="connsiteX7" fmla="*/ 383375 w 1113846"/>
                <a:gd name="connsiteY7" fmla="*/ 915178 h 915178"/>
                <a:gd name="connsiteX8" fmla="*/ 87330 w 1113846"/>
                <a:gd name="connsiteY8" fmla="*/ 622848 h 915178"/>
                <a:gd name="connsiteX9" fmla="*/ 14514 w 1113846"/>
                <a:gd name="connsiteY9" fmla="*/ 276869 h 915178"/>
                <a:gd name="connsiteX10" fmla="*/ 0 w 1113846"/>
                <a:gd name="connsiteY10" fmla="*/ 30126 h 915178"/>
                <a:gd name="connsiteX0" fmla="*/ 0 w 1113846"/>
                <a:gd name="connsiteY0" fmla="*/ 30126 h 915178"/>
                <a:gd name="connsiteX1" fmla="*/ 257994 w 1113846"/>
                <a:gd name="connsiteY1" fmla="*/ 10001 h 915178"/>
                <a:gd name="connsiteX2" fmla="*/ 604611 w 1113846"/>
                <a:gd name="connsiteY2" fmla="*/ 8355 h 915178"/>
                <a:gd name="connsiteX3" fmla="*/ 840468 w 1113846"/>
                <a:gd name="connsiteY3" fmla="*/ 6826 h 915178"/>
                <a:gd name="connsiteX4" fmla="*/ 1113846 w 1113846"/>
                <a:gd name="connsiteY4" fmla="*/ 0 h 915178"/>
                <a:gd name="connsiteX5" fmla="*/ 1042225 w 1113846"/>
                <a:gd name="connsiteY5" fmla="*/ 432134 h 915178"/>
                <a:gd name="connsiteX6" fmla="*/ 738581 w 1113846"/>
                <a:gd name="connsiteY6" fmla="*/ 896592 h 915178"/>
                <a:gd name="connsiteX7" fmla="*/ 383375 w 1113846"/>
                <a:gd name="connsiteY7" fmla="*/ 915178 h 915178"/>
                <a:gd name="connsiteX8" fmla="*/ 87330 w 1113846"/>
                <a:gd name="connsiteY8" fmla="*/ 622848 h 915178"/>
                <a:gd name="connsiteX9" fmla="*/ 14514 w 1113846"/>
                <a:gd name="connsiteY9" fmla="*/ 276869 h 915178"/>
                <a:gd name="connsiteX10" fmla="*/ 0 w 1113846"/>
                <a:gd name="connsiteY10" fmla="*/ 30126 h 915178"/>
                <a:gd name="connsiteX0" fmla="*/ 40984 w 1154830"/>
                <a:gd name="connsiteY0" fmla="*/ 30126 h 915178"/>
                <a:gd name="connsiteX1" fmla="*/ 298978 w 1154830"/>
                <a:gd name="connsiteY1" fmla="*/ 10001 h 915178"/>
                <a:gd name="connsiteX2" fmla="*/ 645595 w 1154830"/>
                <a:gd name="connsiteY2" fmla="*/ 8355 h 915178"/>
                <a:gd name="connsiteX3" fmla="*/ 881452 w 1154830"/>
                <a:gd name="connsiteY3" fmla="*/ 6826 h 915178"/>
                <a:gd name="connsiteX4" fmla="*/ 1154830 w 1154830"/>
                <a:gd name="connsiteY4" fmla="*/ 0 h 915178"/>
                <a:gd name="connsiteX5" fmla="*/ 1083209 w 1154830"/>
                <a:gd name="connsiteY5" fmla="*/ 432134 h 915178"/>
                <a:gd name="connsiteX6" fmla="*/ 779565 w 1154830"/>
                <a:gd name="connsiteY6" fmla="*/ 896592 h 915178"/>
                <a:gd name="connsiteX7" fmla="*/ 424359 w 1154830"/>
                <a:gd name="connsiteY7" fmla="*/ 915178 h 915178"/>
                <a:gd name="connsiteX8" fmla="*/ 128314 w 1154830"/>
                <a:gd name="connsiteY8" fmla="*/ 622848 h 915178"/>
                <a:gd name="connsiteX9" fmla="*/ 0 w 1154830"/>
                <a:gd name="connsiteY9" fmla="*/ 245644 h 915178"/>
                <a:gd name="connsiteX10" fmla="*/ 40984 w 1154830"/>
                <a:gd name="connsiteY10" fmla="*/ 30126 h 915178"/>
                <a:gd name="connsiteX0" fmla="*/ 40984 w 1154830"/>
                <a:gd name="connsiteY0" fmla="*/ 30126 h 915178"/>
                <a:gd name="connsiteX1" fmla="*/ 298978 w 1154830"/>
                <a:gd name="connsiteY1" fmla="*/ 10001 h 915178"/>
                <a:gd name="connsiteX2" fmla="*/ 645595 w 1154830"/>
                <a:gd name="connsiteY2" fmla="*/ 8355 h 915178"/>
                <a:gd name="connsiteX3" fmla="*/ 881452 w 1154830"/>
                <a:gd name="connsiteY3" fmla="*/ 6826 h 915178"/>
                <a:gd name="connsiteX4" fmla="*/ 1154830 w 1154830"/>
                <a:gd name="connsiteY4" fmla="*/ 0 h 915178"/>
                <a:gd name="connsiteX5" fmla="*/ 1083209 w 1154830"/>
                <a:gd name="connsiteY5" fmla="*/ 432134 h 915178"/>
                <a:gd name="connsiteX6" fmla="*/ 779565 w 1154830"/>
                <a:gd name="connsiteY6" fmla="*/ 896592 h 915178"/>
                <a:gd name="connsiteX7" fmla="*/ 424359 w 1154830"/>
                <a:gd name="connsiteY7" fmla="*/ 915178 h 915178"/>
                <a:gd name="connsiteX8" fmla="*/ 128314 w 1154830"/>
                <a:gd name="connsiteY8" fmla="*/ 622848 h 915178"/>
                <a:gd name="connsiteX9" fmla="*/ 0 w 1154830"/>
                <a:gd name="connsiteY9" fmla="*/ 245644 h 915178"/>
                <a:gd name="connsiteX10" fmla="*/ 40984 w 1154830"/>
                <a:gd name="connsiteY10" fmla="*/ 30126 h 915178"/>
                <a:gd name="connsiteX0" fmla="*/ 0 w 1187103"/>
                <a:gd name="connsiteY0" fmla="*/ 17116 h 915178"/>
                <a:gd name="connsiteX1" fmla="*/ 331251 w 1187103"/>
                <a:gd name="connsiteY1" fmla="*/ 10001 h 915178"/>
                <a:gd name="connsiteX2" fmla="*/ 677868 w 1187103"/>
                <a:gd name="connsiteY2" fmla="*/ 8355 h 915178"/>
                <a:gd name="connsiteX3" fmla="*/ 913725 w 1187103"/>
                <a:gd name="connsiteY3" fmla="*/ 6826 h 915178"/>
                <a:gd name="connsiteX4" fmla="*/ 1187103 w 1187103"/>
                <a:gd name="connsiteY4" fmla="*/ 0 h 915178"/>
                <a:gd name="connsiteX5" fmla="*/ 1115482 w 1187103"/>
                <a:gd name="connsiteY5" fmla="*/ 432134 h 915178"/>
                <a:gd name="connsiteX6" fmla="*/ 811838 w 1187103"/>
                <a:gd name="connsiteY6" fmla="*/ 896592 h 915178"/>
                <a:gd name="connsiteX7" fmla="*/ 456632 w 1187103"/>
                <a:gd name="connsiteY7" fmla="*/ 915178 h 915178"/>
                <a:gd name="connsiteX8" fmla="*/ 160587 w 1187103"/>
                <a:gd name="connsiteY8" fmla="*/ 622848 h 915178"/>
                <a:gd name="connsiteX9" fmla="*/ 32273 w 1187103"/>
                <a:gd name="connsiteY9" fmla="*/ 245644 h 915178"/>
                <a:gd name="connsiteX10" fmla="*/ 0 w 1187103"/>
                <a:gd name="connsiteY10" fmla="*/ 17116 h 915178"/>
                <a:gd name="connsiteX0" fmla="*/ 0 w 1187103"/>
                <a:gd name="connsiteY0" fmla="*/ 17116 h 917708"/>
                <a:gd name="connsiteX1" fmla="*/ 331251 w 1187103"/>
                <a:gd name="connsiteY1" fmla="*/ 10001 h 917708"/>
                <a:gd name="connsiteX2" fmla="*/ 677868 w 1187103"/>
                <a:gd name="connsiteY2" fmla="*/ 8355 h 917708"/>
                <a:gd name="connsiteX3" fmla="*/ 913725 w 1187103"/>
                <a:gd name="connsiteY3" fmla="*/ 6826 h 917708"/>
                <a:gd name="connsiteX4" fmla="*/ 1187103 w 1187103"/>
                <a:gd name="connsiteY4" fmla="*/ 0 h 917708"/>
                <a:gd name="connsiteX5" fmla="*/ 1115482 w 1187103"/>
                <a:gd name="connsiteY5" fmla="*/ 432134 h 917708"/>
                <a:gd name="connsiteX6" fmla="*/ 811838 w 1187103"/>
                <a:gd name="connsiteY6" fmla="*/ 896592 h 917708"/>
                <a:gd name="connsiteX7" fmla="*/ 456632 w 1187103"/>
                <a:gd name="connsiteY7" fmla="*/ 915178 h 917708"/>
                <a:gd name="connsiteX8" fmla="*/ 160587 w 1187103"/>
                <a:gd name="connsiteY8" fmla="*/ 622848 h 917708"/>
                <a:gd name="connsiteX9" fmla="*/ 32273 w 1187103"/>
                <a:gd name="connsiteY9" fmla="*/ 245644 h 917708"/>
                <a:gd name="connsiteX10" fmla="*/ 0 w 1187103"/>
                <a:gd name="connsiteY10" fmla="*/ 17116 h 917708"/>
                <a:gd name="connsiteX0" fmla="*/ 0 w 1187103"/>
                <a:gd name="connsiteY0" fmla="*/ 17116 h 917708"/>
                <a:gd name="connsiteX1" fmla="*/ 331251 w 1187103"/>
                <a:gd name="connsiteY1" fmla="*/ 10001 h 917708"/>
                <a:gd name="connsiteX2" fmla="*/ 677868 w 1187103"/>
                <a:gd name="connsiteY2" fmla="*/ 8355 h 917708"/>
                <a:gd name="connsiteX3" fmla="*/ 913725 w 1187103"/>
                <a:gd name="connsiteY3" fmla="*/ 6826 h 917708"/>
                <a:gd name="connsiteX4" fmla="*/ 1187103 w 1187103"/>
                <a:gd name="connsiteY4" fmla="*/ 0 h 917708"/>
                <a:gd name="connsiteX5" fmla="*/ 1115482 w 1187103"/>
                <a:gd name="connsiteY5" fmla="*/ 432134 h 917708"/>
                <a:gd name="connsiteX6" fmla="*/ 811838 w 1187103"/>
                <a:gd name="connsiteY6" fmla="*/ 896592 h 917708"/>
                <a:gd name="connsiteX7" fmla="*/ 456632 w 1187103"/>
                <a:gd name="connsiteY7" fmla="*/ 915178 h 917708"/>
                <a:gd name="connsiteX8" fmla="*/ 160587 w 1187103"/>
                <a:gd name="connsiteY8" fmla="*/ 622848 h 917708"/>
                <a:gd name="connsiteX9" fmla="*/ 32273 w 1187103"/>
                <a:gd name="connsiteY9" fmla="*/ 245644 h 917708"/>
                <a:gd name="connsiteX10" fmla="*/ 0 w 1187103"/>
                <a:gd name="connsiteY10" fmla="*/ 17116 h 9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7103" h="917708">
                  <a:moveTo>
                    <a:pt x="0" y="17116"/>
                  </a:moveTo>
                  <a:cubicBezTo>
                    <a:pt x="98123" y="4567"/>
                    <a:pt x="218273" y="11461"/>
                    <a:pt x="331251" y="10001"/>
                  </a:cubicBezTo>
                  <a:cubicBezTo>
                    <a:pt x="444229" y="8541"/>
                    <a:pt x="565987" y="16822"/>
                    <a:pt x="677868" y="8355"/>
                  </a:cubicBezTo>
                  <a:lnTo>
                    <a:pt x="913725" y="6826"/>
                  </a:lnTo>
                  <a:lnTo>
                    <a:pt x="1187103" y="0"/>
                  </a:lnTo>
                  <a:cubicBezTo>
                    <a:pt x="1155089" y="328793"/>
                    <a:pt x="1130111" y="317866"/>
                    <a:pt x="1115482" y="432134"/>
                  </a:cubicBezTo>
                  <a:cubicBezTo>
                    <a:pt x="987262" y="725731"/>
                    <a:pt x="944520" y="792103"/>
                    <a:pt x="811838" y="896592"/>
                  </a:cubicBezTo>
                  <a:cubicBezTo>
                    <a:pt x="693436" y="934012"/>
                    <a:pt x="575034" y="908983"/>
                    <a:pt x="456632" y="915178"/>
                  </a:cubicBezTo>
                  <a:cubicBezTo>
                    <a:pt x="273106" y="894819"/>
                    <a:pt x="245858" y="777969"/>
                    <a:pt x="160587" y="622848"/>
                  </a:cubicBezTo>
                  <a:cubicBezTo>
                    <a:pt x="117816" y="497113"/>
                    <a:pt x="50625" y="381787"/>
                    <a:pt x="32273" y="245644"/>
                  </a:cubicBezTo>
                  <a:lnTo>
                    <a:pt x="0" y="17116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Left Bracket 7">
              <a:extLst>
                <a:ext uri="{FF2B5EF4-FFF2-40B4-BE49-F238E27FC236}">
                  <a16:creationId xmlns:a16="http://schemas.microsoft.com/office/drawing/2014/main" id="{CDACA1A1-D411-F337-EFEC-CF79C7A1D21D}"/>
                </a:ext>
              </a:extLst>
            </p:cNvPr>
            <p:cNvSpPr/>
            <p:nvPr/>
          </p:nvSpPr>
          <p:spPr>
            <a:xfrm rot="16200000">
              <a:off x="3732553" y="1965603"/>
              <a:ext cx="3950462" cy="5159143"/>
            </a:xfrm>
            <a:prstGeom prst="leftBracket">
              <a:avLst>
                <a:gd name="adj" fmla="val 54071"/>
              </a:avLst>
            </a:prstGeom>
            <a:ln w="762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DF6B758-FCD2-BEB6-49EC-12FF252B4AE5}"/>
              </a:ext>
            </a:extLst>
          </p:cNvPr>
          <p:cNvSpPr/>
          <p:nvPr/>
        </p:nvSpPr>
        <p:spPr>
          <a:xfrm>
            <a:off x="5438775" y="2600653"/>
            <a:ext cx="989013" cy="45719"/>
          </a:xfrm>
          <a:custGeom>
            <a:avLst/>
            <a:gdLst>
              <a:gd name="connsiteX0" fmla="*/ 0 w 1045029"/>
              <a:gd name="connsiteY0" fmla="*/ 14514 h 769257"/>
              <a:gd name="connsiteX1" fmla="*/ 1045029 w 1045029"/>
              <a:gd name="connsiteY1" fmla="*/ 0 h 769257"/>
              <a:gd name="connsiteX2" fmla="*/ 943429 w 1045029"/>
              <a:gd name="connsiteY2" fmla="*/ 478972 h 769257"/>
              <a:gd name="connsiteX3" fmla="*/ 740229 w 1045029"/>
              <a:gd name="connsiteY3" fmla="*/ 740229 h 769257"/>
              <a:gd name="connsiteX4" fmla="*/ 348343 w 1045029"/>
              <a:gd name="connsiteY4" fmla="*/ 769257 h 769257"/>
              <a:gd name="connsiteX5" fmla="*/ 130629 w 1045029"/>
              <a:gd name="connsiteY5" fmla="*/ 551543 h 769257"/>
              <a:gd name="connsiteX6" fmla="*/ 14514 w 1045029"/>
              <a:gd name="connsiteY6" fmla="*/ 261257 h 769257"/>
              <a:gd name="connsiteX7" fmla="*/ 0 w 1045029"/>
              <a:gd name="connsiteY7" fmla="*/ 14514 h 769257"/>
              <a:gd name="connsiteX0" fmla="*/ 0 w 1045029"/>
              <a:gd name="connsiteY0" fmla="*/ 14514 h 769257"/>
              <a:gd name="connsiteX1" fmla="*/ 537029 w 1045029"/>
              <a:gd name="connsiteY1" fmla="*/ 14514 h 769257"/>
              <a:gd name="connsiteX2" fmla="*/ 1045029 w 1045029"/>
              <a:gd name="connsiteY2" fmla="*/ 0 h 769257"/>
              <a:gd name="connsiteX3" fmla="*/ 943429 w 1045029"/>
              <a:gd name="connsiteY3" fmla="*/ 478972 h 769257"/>
              <a:gd name="connsiteX4" fmla="*/ 740229 w 1045029"/>
              <a:gd name="connsiteY4" fmla="*/ 740229 h 769257"/>
              <a:gd name="connsiteX5" fmla="*/ 348343 w 1045029"/>
              <a:gd name="connsiteY5" fmla="*/ 769257 h 769257"/>
              <a:gd name="connsiteX6" fmla="*/ 130629 w 1045029"/>
              <a:gd name="connsiteY6" fmla="*/ 551543 h 769257"/>
              <a:gd name="connsiteX7" fmla="*/ 14514 w 1045029"/>
              <a:gd name="connsiteY7" fmla="*/ 261257 h 769257"/>
              <a:gd name="connsiteX8" fmla="*/ 0 w 1045029"/>
              <a:gd name="connsiteY8" fmla="*/ 14514 h 769257"/>
              <a:gd name="connsiteX0" fmla="*/ 0 w 1045029"/>
              <a:gd name="connsiteY0" fmla="*/ 72571 h 827314"/>
              <a:gd name="connsiteX1" fmla="*/ 595086 w 1045029"/>
              <a:gd name="connsiteY1" fmla="*/ 0 h 827314"/>
              <a:gd name="connsiteX2" fmla="*/ 1045029 w 1045029"/>
              <a:gd name="connsiteY2" fmla="*/ 58057 h 827314"/>
              <a:gd name="connsiteX3" fmla="*/ 943429 w 1045029"/>
              <a:gd name="connsiteY3" fmla="*/ 537029 h 827314"/>
              <a:gd name="connsiteX4" fmla="*/ 740229 w 1045029"/>
              <a:gd name="connsiteY4" fmla="*/ 798286 h 827314"/>
              <a:gd name="connsiteX5" fmla="*/ 348343 w 1045029"/>
              <a:gd name="connsiteY5" fmla="*/ 827314 h 827314"/>
              <a:gd name="connsiteX6" fmla="*/ 130629 w 1045029"/>
              <a:gd name="connsiteY6" fmla="*/ 609600 h 827314"/>
              <a:gd name="connsiteX7" fmla="*/ 14514 w 1045029"/>
              <a:gd name="connsiteY7" fmla="*/ 319314 h 827314"/>
              <a:gd name="connsiteX8" fmla="*/ 0 w 1045029"/>
              <a:gd name="connsiteY8" fmla="*/ 72571 h 827314"/>
              <a:gd name="connsiteX0" fmla="*/ 0 w 1045029"/>
              <a:gd name="connsiteY0" fmla="*/ 72571 h 827314"/>
              <a:gd name="connsiteX1" fmla="*/ 259443 w 1045029"/>
              <a:gd name="connsiteY1" fmla="*/ 25400 h 827314"/>
              <a:gd name="connsiteX2" fmla="*/ 595086 w 1045029"/>
              <a:gd name="connsiteY2" fmla="*/ 0 h 827314"/>
              <a:gd name="connsiteX3" fmla="*/ 1045029 w 1045029"/>
              <a:gd name="connsiteY3" fmla="*/ 58057 h 827314"/>
              <a:gd name="connsiteX4" fmla="*/ 943429 w 1045029"/>
              <a:gd name="connsiteY4" fmla="*/ 537029 h 827314"/>
              <a:gd name="connsiteX5" fmla="*/ 740229 w 1045029"/>
              <a:gd name="connsiteY5" fmla="*/ 798286 h 827314"/>
              <a:gd name="connsiteX6" fmla="*/ 348343 w 1045029"/>
              <a:gd name="connsiteY6" fmla="*/ 827314 h 827314"/>
              <a:gd name="connsiteX7" fmla="*/ 130629 w 1045029"/>
              <a:gd name="connsiteY7" fmla="*/ 609600 h 827314"/>
              <a:gd name="connsiteX8" fmla="*/ 14514 w 1045029"/>
              <a:gd name="connsiteY8" fmla="*/ 319314 h 827314"/>
              <a:gd name="connsiteX9" fmla="*/ 0 w 1045029"/>
              <a:gd name="connsiteY9" fmla="*/ 72571 h 827314"/>
              <a:gd name="connsiteX0" fmla="*/ 0 w 1045029"/>
              <a:gd name="connsiteY0" fmla="*/ 72571 h 827314"/>
              <a:gd name="connsiteX1" fmla="*/ 259443 w 1045029"/>
              <a:gd name="connsiteY1" fmla="*/ 25400 h 827314"/>
              <a:gd name="connsiteX2" fmla="*/ 595086 w 1045029"/>
              <a:gd name="connsiteY2" fmla="*/ 0 h 827314"/>
              <a:gd name="connsiteX3" fmla="*/ 1045029 w 1045029"/>
              <a:gd name="connsiteY3" fmla="*/ 58057 h 827314"/>
              <a:gd name="connsiteX4" fmla="*/ 943429 w 1045029"/>
              <a:gd name="connsiteY4" fmla="*/ 537029 h 827314"/>
              <a:gd name="connsiteX5" fmla="*/ 740229 w 1045029"/>
              <a:gd name="connsiteY5" fmla="*/ 798286 h 827314"/>
              <a:gd name="connsiteX6" fmla="*/ 348343 w 1045029"/>
              <a:gd name="connsiteY6" fmla="*/ 827314 h 827314"/>
              <a:gd name="connsiteX7" fmla="*/ 130629 w 1045029"/>
              <a:gd name="connsiteY7" fmla="*/ 609600 h 827314"/>
              <a:gd name="connsiteX8" fmla="*/ 14514 w 1045029"/>
              <a:gd name="connsiteY8" fmla="*/ 319314 h 827314"/>
              <a:gd name="connsiteX9" fmla="*/ 0 w 1045029"/>
              <a:gd name="connsiteY9" fmla="*/ 72571 h 827314"/>
              <a:gd name="connsiteX0" fmla="*/ 0 w 1045029"/>
              <a:gd name="connsiteY0" fmla="*/ 56723 h 811466"/>
              <a:gd name="connsiteX1" fmla="*/ 259443 w 1045029"/>
              <a:gd name="connsiteY1" fmla="*/ 9552 h 811466"/>
              <a:gd name="connsiteX2" fmla="*/ 604611 w 1045029"/>
              <a:gd name="connsiteY2" fmla="*/ 34952 h 811466"/>
              <a:gd name="connsiteX3" fmla="*/ 1045029 w 1045029"/>
              <a:gd name="connsiteY3" fmla="*/ 42209 h 811466"/>
              <a:gd name="connsiteX4" fmla="*/ 943429 w 1045029"/>
              <a:gd name="connsiteY4" fmla="*/ 521181 h 811466"/>
              <a:gd name="connsiteX5" fmla="*/ 740229 w 1045029"/>
              <a:gd name="connsiteY5" fmla="*/ 782438 h 811466"/>
              <a:gd name="connsiteX6" fmla="*/ 348343 w 1045029"/>
              <a:gd name="connsiteY6" fmla="*/ 811466 h 811466"/>
              <a:gd name="connsiteX7" fmla="*/ 130629 w 1045029"/>
              <a:gd name="connsiteY7" fmla="*/ 593752 h 811466"/>
              <a:gd name="connsiteX8" fmla="*/ 14514 w 1045029"/>
              <a:gd name="connsiteY8" fmla="*/ 303466 h 811466"/>
              <a:gd name="connsiteX9" fmla="*/ 0 w 1045029"/>
              <a:gd name="connsiteY9" fmla="*/ 56723 h 811466"/>
              <a:gd name="connsiteX0" fmla="*/ 0 w 1045029"/>
              <a:gd name="connsiteY0" fmla="*/ 21832 h 776575"/>
              <a:gd name="connsiteX1" fmla="*/ 322943 w 1045029"/>
              <a:gd name="connsiteY1" fmla="*/ 19111 h 776575"/>
              <a:gd name="connsiteX2" fmla="*/ 604611 w 1045029"/>
              <a:gd name="connsiteY2" fmla="*/ 61 h 776575"/>
              <a:gd name="connsiteX3" fmla="*/ 1045029 w 1045029"/>
              <a:gd name="connsiteY3" fmla="*/ 7318 h 776575"/>
              <a:gd name="connsiteX4" fmla="*/ 943429 w 1045029"/>
              <a:gd name="connsiteY4" fmla="*/ 486290 h 776575"/>
              <a:gd name="connsiteX5" fmla="*/ 740229 w 1045029"/>
              <a:gd name="connsiteY5" fmla="*/ 747547 h 776575"/>
              <a:gd name="connsiteX6" fmla="*/ 348343 w 1045029"/>
              <a:gd name="connsiteY6" fmla="*/ 776575 h 776575"/>
              <a:gd name="connsiteX7" fmla="*/ 130629 w 1045029"/>
              <a:gd name="connsiteY7" fmla="*/ 558861 h 776575"/>
              <a:gd name="connsiteX8" fmla="*/ 14514 w 1045029"/>
              <a:gd name="connsiteY8" fmla="*/ 268575 h 776575"/>
              <a:gd name="connsiteX9" fmla="*/ 0 w 1045029"/>
              <a:gd name="connsiteY9" fmla="*/ 21832 h 776575"/>
              <a:gd name="connsiteX0" fmla="*/ 0 w 1045029"/>
              <a:gd name="connsiteY0" fmla="*/ 21832 h 776575"/>
              <a:gd name="connsiteX1" fmla="*/ 322943 w 1045029"/>
              <a:gd name="connsiteY1" fmla="*/ 19111 h 776575"/>
              <a:gd name="connsiteX2" fmla="*/ 604611 w 1045029"/>
              <a:gd name="connsiteY2" fmla="*/ 61 h 776575"/>
              <a:gd name="connsiteX3" fmla="*/ 840468 w 1045029"/>
              <a:gd name="connsiteY3" fmla="*/ 15936 h 776575"/>
              <a:gd name="connsiteX4" fmla="*/ 1045029 w 1045029"/>
              <a:gd name="connsiteY4" fmla="*/ 7318 h 776575"/>
              <a:gd name="connsiteX5" fmla="*/ 943429 w 1045029"/>
              <a:gd name="connsiteY5" fmla="*/ 486290 h 776575"/>
              <a:gd name="connsiteX6" fmla="*/ 740229 w 1045029"/>
              <a:gd name="connsiteY6" fmla="*/ 747547 h 776575"/>
              <a:gd name="connsiteX7" fmla="*/ 348343 w 1045029"/>
              <a:gd name="connsiteY7" fmla="*/ 776575 h 776575"/>
              <a:gd name="connsiteX8" fmla="*/ 130629 w 1045029"/>
              <a:gd name="connsiteY8" fmla="*/ 558861 h 776575"/>
              <a:gd name="connsiteX9" fmla="*/ 14514 w 1045029"/>
              <a:gd name="connsiteY9" fmla="*/ 268575 h 776575"/>
              <a:gd name="connsiteX10" fmla="*/ 0 w 1045029"/>
              <a:gd name="connsiteY10" fmla="*/ 21832 h 776575"/>
              <a:gd name="connsiteX0" fmla="*/ 0 w 1045029"/>
              <a:gd name="connsiteY0" fmla="*/ 21832 h 776575"/>
              <a:gd name="connsiteX1" fmla="*/ 322943 w 1045029"/>
              <a:gd name="connsiteY1" fmla="*/ 19111 h 776575"/>
              <a:gd name="connsiteX2" fmla="*/ 604611 w 1045029"/>
              <a:gd name="connsiteY2" fmla="*/ 61 h 776575"/>
              <a:gd name="connsiteX3" fmla="*/ 840468 w 1045029"/>
              <a:gd name="connsiteY3" fmla="*/ 15936 h 776575"/>
              <a:gd name="connsiteX4" fmla="*/ 1045029 w 1045029"/>
              <a:gd name="connsiteY4" fmla="*/ 7318 h 776575"/>
              <a:gd name="connsiteX5" fmla="*/ 943429 w 1045029"/>
              <a:gd name="connsiteY5" fmla="*/ 486290 h 776575"/>
              <a:gd name="connsiteX6" fmla="*/ 740229 w 1045029"/>
              <a:gd name="connsiteY6" fmla="*/ 747547 h 776575"/>
              <a:gd name="connsiteX7" fmla="*/ 348343 w 1045029"/>
              <a:gd name="connsiteY7" fmla="*/ 776575 h 776575"/>
              <a:gd name="connsiteX8" fmla="*/ 130629 w 1045029"/>
              <a:gd name="connsiteY8" fmla="*/ 558861 h 776575"/>
              <a:gd name="connsiteX9" fmla="*/ 14514 w 1045029"/>
              <a:gd name="connsiteY9" fmla="*/ 268575 h 776575"/>
              <a:gd name="connsiteX10" fmla="*/ 0 w 1045029"/>
              <a:gd name="connsiteY10" fmla="*/ 21832 h 776575"/>
              <a:gd name="connsiteX0" fmla="*/ 0 w 1045029"/>
              <a:gd name="connsiteY0" fmla="*/ 21832 h 776575"/>
              <a:gd name="connsiteX1" fmla="*/ 322943 w 1045029"/>
              <a:gd name="connsiteY1" fmla="*/ 19111 h 776575"/>
              <a:gd name="connsiteX2" fmla="*/ 604611 w 1045029"/>
              <a:gd name="connsiteY2" fmla="*/ 61 h 776575"/>
              <a:gd name="connsiteX3" fmla="*/ 840468 w 1045029"/>
              <a:gd name="connsiteY3" fmla="*/ 15936 h 776575"/>
              <a:gd name="connsiteX4" fmla="*/ 1045029 w 1045029"/>
              <a:gd name="connsiteY4" fmla="*/ 7318 h 776575"/>
              <a:gd name="connsiteX5" fmla="*/ 943429 w 1045029"/>
              <a:gd name="connsiteY5" fmla="*/ 486290 h 776575"/>
              <a:gd name="connsiteX6" fmla="*/ 740229 w 1045029"/>
              <a:gd name="connsiteY6" fmla="*/ 747547 h 776575"/>
              <a:gd name="connsiteX7" fmla="*/ 348343 w 1045029"/>
              <a:gd name="connsiteY7" fmla="*/ 776575 h 776575"/>
              <a:gd name="connsiteX8" fmla="*/ 87330 w 1045029"/>
              <a:gd name="connsiteY8" fmla="*/ 614554 h 776575"/>
              <a:gd name="connsiteX9" fmla="*/ 14514 w 1045029"/>
              <a:gd name="connsiteY9" fmla="*/ 268575 h 776575"/>
              <a:gd name="connsiteX10" fmla="*/ 0 w 1045029"/>
              <a:gd name="connsiteY10" fmla="*/ 21832 h 776575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43429 w 1045029"/>
              <a:gd name="connsiteY5" fmla="*/ 486290 h 839230"/>
              <a:gd name="connsiteX6" fmla="*/ 740229 w 1045029"/>
              <a:gd name="connsiteY6" fmla="*/ 747547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43429 w 1045029"/>
              <a:gd name="connsiteY5" fmla="*/ 486290 h 839230"/>
              <a:gd name="connsiteX6" fmla="*/ 740229 w 1045029"/>
              <a:gd name="connsiteY6" fmla="*/ 747547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43429 w 1045029"/>
              <a:gd name="connsiteY5" fmla="*/ 486290 h 839230"/>
              <a:gd name="connsiteX6" fmla="*/ 805178 w 1045029"/>
              <a:gd name="connsiteY6" fmla="*/ 820644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43429 w 1045029"/>
              <a:gd name="connsiteY5" fmla="*/ 486290 h 839230"/>
              <a:gd name="connsiteX6" fmla="*/ 805178 w 1045029"/>
              <a:gd name="connsiteY6" fmla="*/ 820644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86728 w 1045029"/>
              <a:gd name="connsiteY5" fmla="*/ 486290 h 839230"/>
              <a:gd name="connsiteX6" fmla="*/ 805178 w 1045029"/>
              <a:gd name="connsiteY6" fmla="*/ 820644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33817 h 851215"/>
              <a:gd name="connsiteX1" fmla="*/ 257994 w 1045029"/>
              <a:gd name="connsiteY1" fmla="*/ 13692 h 851215"/>
              <a:gd name="connsiteX2" fmla="*/ 604611 w 1045029"/>
              <a:gd name="connsiteY2" fmla="*/ 12046 h 851215"/>
              <a:gd name="connsiteX3" fmla="*/ 840468 w 1045029"/>
              <a:gd name="connsiteY3" fmla="*/ 27921 h 851215"/>
              <a:gd name="connsiteX4" fmla="*/ 1045029 w 1045029"/>
              <a:gd name="connsiteY4" fmla="*/ 19303 h 851215"/>
              <a:gd name="connsiteX5" fmla="*/ 986728 w 1045029"/>
              <a:gd name="connsiteY5" fmla="*/ 498275 h 851215"/>
              <a:gd name="connsiteX6" fmla="*/ 805178 w 1045029"/>
              <a:gd name="connsiteY6" fmla="*/ 832629 h 851215"/>
              <a:gd name="connsiteX7" fmla="*/ 345637 w 1045029"/>
              <a:gd name="connsiteY7" fmla="*/ 851215 h 851215"/>
              <a:gd name="connsiteX8" fmla="*/ 87330 w 1045029"/>
              <a:gd name="connsiteY8" fmla="*/ 626539 h 851215"/>
              <a:gd name="connsiteX9" fmla="*/ 14514 w 1045029"/>
              <a:gd name="connsiteY9" fmla="*/ 280560 h 851215"/>
              <a:gd name="connsiteX10" fmla="*/ 0 w 1045029"/>
              <a:gd name="connsiteY10" fmla="*/ 33817 h 851215"/>
              <a:gd name="connsiteX0" fmla="*/ 0 w 1045029"/>
              <a:gd name="connsiteY0" fmla="*/ 21771 h 839169"/>
              <a:gd name="connsiteX1" fmla="*/ 257994 w 1045029"/>
              <a:gd name="connsiteY1" fmla="*/ 1646 h 839169"/>
              <a:gd name="connsiteX2" fmla="*/ 604611 w 1045029"/>
              <a:gd name="connsiteY2" fmla="*/ 0 h 839169"/>
              <a:gd name="connsiteX3" fmla="*/ 840468 w 1045029"/>
              <a:gd name="connsiteY3" fmla="*/ 15875 h 839169"/>
              <a:gd name="connsiteX4" fmla="*/ 1045029 w 1045029"/>
              <a:gd name="connsiteY4" fmla="*/ 7257 h 839169"/>
              <a:gd name="connsiteX5" fmla="*/ 986728 w 1045029"/>
              <a:gd name="connsiteY5" fmla="*/ 486229 h 839169"/>
              <a:gd name="connsiteX6" fmla="*/ 805178 w 1045029"/>
              <a:gd name="connsiteY6" fmla="*/ 820583 h 839169"/>
              <a:gd name="connsiteX7" fmla="*/ 345637 w 1045029"/>
              <a:gd name="connsiteY7" fmla="*/ 839169 h 839169"/>
              <a:gd name="connsiteX8" fmla="*/ 87330 w 1045029"/>
              <a:gd name="connsiteY8" fmla="*/ 614493 h 839169"/>
              <a:gd name="connsiteX9" fmla="*/ 14514 w 1045029"/>
              <a:gd name="connsiteY9" fmla="*/ 268514 h 839169"/>
              <a:gd name="connsiteX10" fmla="*/ 0 w 1045029"/>
              <a:gd name="connsiteY10" fmla="*/ 21771 h 839169"/>
              <a:gd name="connsiteX0" fmla="*/ 0 w 1045029"/>
              <a:gd name="connsiteY0" fmla="*/ 23300 h 840698"/>
              <a:gd name="connsiteX1" fmla="*/ 257994 w 1045029"/>
              <a:gd name="connsiteY1" fmla="*/ 3175 h 840698"/>
              <a:gd name="connsiteX2" fmla="*/ 604611 w 1045029"/>
              <a:gd name="connsiteY2" fmla="*/ 1529 h 840698"/>
              <a:gd name="connsiteX3" fmla="*/ 840468 w 1045029"/>
              <a:gd name="connsiteY3" fmla="*/ 0 h 840698"/>
              <a:gd name="connsiteX4" fmla="*/ 1045029 w 1045029"/>
              <a:gd name="connsiteY4" fmla="*/ 8786 h 840698"/>
              <a:gd name="connsiteX5" fmla="*/ 986728 w 1045029"/>
              <a:gd name="connsiteY5" fmla="*/ 487758 h 840698"/>
              <a:gd name="connsiteX6" fmla="*/ 805178 w 1045029"/>
              <a:gd name="connsiteY6" fmla="*/ 822112 h 840698"/>
              <a:gd name="connsiteX7" fmla="*/ 345637 w 1045029"/>
              <a:gd name="connsiteY7" fmla="*/ 840698 h 840698"/>
              <a:gd name="connsiteX8" fmla="*/ 87330 w 1045029"/>
              <a:gd name="connsiteY8" fmla="*/ 616022 h 840698"/>
              <a:gd name="connsiteX9" fmla="*/ 14514 w 1045029"/>
              <a:gd name="connsiteY9" fmla="*/ 270043 h 840698"/>
              <a:gd name="connsiteX10" fmla="*/ 0 w 1045029"/>
              <a:gd name="connsiteY10" fmla="*/ 23300 h 840698"/>
              <a:gd name="connsiteX0" fmla="*/ 0 w 1045029"/>
              <a:gd name="connsiteY0" fmla="*/ 23300 h 840698"/>
              <a:gd name="connsiteX1" fmla="*/ 257994 w 1045029"/>
              <a:gd name="connsiteY1" fmla="*/ 3175 h 840698"/>
              <a:gd name="connsiteX2" fmla="*/ 604611 w 1045029"/>
              <a:gd name="connsiteY2" fmla="*/ 1529 h 840698"/>
              <a:gd name="connsiteX3" fmla="*/ 840468 w 1045029"/>
              <a:gd name="connsiteY3" fmla="*/ 0 h 840698"/>
              <a:gd name="connsiteX4" fmla="*/ 1045029 w 1045029"/>
              <a:gd name="connsiteY4" fmla="*/ 8786 h 840698"/>
              <a:gd name="connsiteX5" fmla="*/ 986728 w 1045029"/>
              <a:gd name="connsiteY5" fmla="*/ 487758 h 840698"/>
              <a:gd name="connsiteX6" fmla="*/ 805178 w 1045029"/>
              <a:gd name="connsiteY6" fmla="*/ 822112 h 840698"/>
              <a:gd name="connsiteX7" fmla="*/ 345637 w 1045029"/>
              <a:gd name="connsiteY7" fmla="*/ 840698 h 840698"/>
              <a:gd name="connsiteX8" fmla="*/ 81099 w 1045029"/>
              <a:gd name="connsiteY8" fmla="*/ 664912 h 840698"/>
              <a:gd name="connsiteX9" fmla="*/ 14514 w 1045029"/>
              <a:gd name="connsiteY9" fmla="*/ 270043 h 840698"/>
              <a:gd name="connsiteX10" fmla="*/ 0 w 1045029"/>
              <a:gd name="connsiteY10" fmla="*/ 23300 h 840698"/>
              <a:gd name="connsiteX0" fmla="*/ 0 w 1045029"/>
              <a:gd name="connsiteY0" fmla="*/ 23300 h 840698"/>
              <a:gd name="connsiteX1" fmla="*/ 257994 w 1045029"/>
              <a:gd name="connsiteY1" fmla="*/ 3175 h 840698"/>
              <a:gd name="connsiteX2" fmla="*/ 604611 w 1045029"/>
              <a:gd name="connsiteY2" fmla="*/ 1529 h 840698"/>
              <a:gd name="connsiteX3" fmla="*/ 840468 w 1045029"/>
              <a:gd name="connsiteY3" fmla="*/ 0 h 840698"/>
              <a:gd name="connsiteX4" fmla="*/ 1045029 w 1045029"/>
              <a:gd name="connsiteY4" fmla="*/ 8786 h 840698"/>
              <a:gd name="connsiteX5" fmla="*/ 986728 w 1045029"/>
              <a:gd name="connsiteY5" fmla="*/ 487758 h 840698"/>
              <a:gd name="connsiteX6" fmla="*/ 833838 w 1045029"/>
              <a:gd name="connsiteY6" fmla="*/ 835275 h 840698"/>
              <a:gd name="connsiteX7" fmla="*/ 345637 w 1045029"/>
              <a:gd name="connsiteY7" fmla="*/ 840698 h 840698"/>
              <a:gd name="connsiteX8" fmla="*/ 81099 w 1045029"/>
              <a:gd name="connsiteY8" fmla="*/ 664912 h 840698"/>
              <a:gd name="connsiteX9" fmla="*/ 14514 w 1045029"/>
              <a:gd name="connsiteY9" fmla="*/ 270043 h 840698"/>
              <a:gd name="connsiteX10" fmla="*/ 0 w 1045029"/>
              <a:gd name="connsiteY10" fmla="*/ 23300 h 84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5029" h="840698">
                <a:moveTo>
                  <a:pt x="0" y="23300"/>
                </a:moveTo>
                <a:cubicBezTo>
                  <a:pt x="98123" y="10751"/>
                  <a:pt x="159078" y="4316"/>
                  <a:pt x="257994" y="3175"/>
                </a:cubicBezTo>
                <a:cubicBezTo>
                  <a:pt x="478145" y="635"/>
                  <a:pt x="492730" y="9996"/>
                  <a:pt x="604611" y="1529"/>
                </a:cubicBezTo>
                <a:lnTo>
                  <a:pt x="840468" y="0"/>
                </a:lnTo>
                <a:lnTo>
                  <a:pt x="1045029" y="8786"/>
                </a:lnTo>
                <a:lnTo>
                  <a:pt x="986728" y="487758"/>
                </a:lnTo>
                <a:cubicBezTo>
                  <a:pt x="940644" y="599209"/>
                  <a:pt x="966520" y="730786"/>
                  <a:pt x="833838" y="835275"/>
                </a:cubicBezTo>
                <a:lnTo>
                  <a:pt x="345637" y="840698"/>
                </a:lnTo>
                <a:cubicBezTo>
                  <a:pt x="162111" y="820339"/>
                  <a:pt x="166370" y="820033"/>
                  <a:pt x="81099" y="664912"/>
                </a:cubicBezTo>
                <a:lnTo>
                  <a:pt x="14514" y="270043"/>
                </a:lnTo>
                <a:lnTo>
                  <a:pt x="0" y="233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C92B15E2-DF2A-8167-F027-E43160906597}"/>
              </a:ext>
            </a:extLst>
          </p:cNvPr>
          <p:cNvSpPr/>
          <p:nvPr/>
        </p:nvSpPr>
        <p:spPr>
          <a:xfrm rot="16200000">
            <a:off x="5542536" y="1582236"/>
            <a:ext cx="778596" cy="1342762"/>
          </a:xfrm>
          <a:prstGeom prst="leftBracket">
            <a:avLst>
              <a:gd name="adj" fmla="val 36296"/>
            </a:avLst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025DEE-C01D-F2FE-BD30-D26AC8FFE4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" t="58010" r="-9" b="6384"/>
          <a:stretch/>
        </p:blipFill>
        <p:spPr>
          <a:xfrm flipH="1">
            <a:off x="5908970" y="2604561"/>
            <a:ext cx="45719" cy="74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9195F0-D768-B0D4-76EE-4895DD114D95}"/>
                  </a:ext>
                </a:extLst>
              </p:cNvPr>
              <p:cNvSpPr/>
              <p:nvPr/>
            </p:nvSpPr>
            <p:spPr>
              <a:xfrm>
                <a:off x="3793351" y="342669"/>
                <a:ext cx="4605300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 = 0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5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0 </m:t>
                    </m:r>
                    <m:r>
                      <a:rPr lang="en-IN" sz="5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𝑔h𝑎𝑡𝑖</m:t>
                    </m:r>
                    <m:r>
                      <a:rPr lang="en-IN" sz="5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9195F0-D768-B0D4-76EE-4895DD114D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51" y="342669"/>
                <a:ext cx="4605300" cy="923330"/>
              </a:xfrm>
              <a:prstGeom prst="rect">
                <a:avLst/>
              </a:prstGeom>
              <a:blipFill>
                <a:blip r:embed="rId3"/>
                <a:stretch>
                  <a:fillRect l="-7011" t="-20395" b="-434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917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F5ECD-631B-61C9-23D6-FD88BFDE4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7692C9-E248-4BE0-88C7-C68155B90524}"/>
              </a:ext>
            </a:extLst>
          </p:cNvPr>
          <p:cNvGrpSpPr/>
          <p:nvPr/>
        </p:nvGrpSpPr>
        <p:grpSpPr>
          <a:xfrm>
            <a:off x="2897205" y="1944303"/>
            <a:ext cx="6073540" cy="4691605"/>
            <a:chOff x="3124580" y="2569944"/>
            <a:chExt cx="5162775" cy="395046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A040B6B-85DC-56AD-6E1C-45DBB5636807}"/>
                </a:ext>
              </a:extLst>
            </p:cNvPr>
            <p:cNvSpPr/>
            <p:nvPr/>
          </p:nvSpPr>
          <p:spPr>
            <a:xfrm>
              <a:off x="3124580" y="3121379"/>
              <a:ext cx="5147158" cy="3394657"/>
            </a:xfrm>
            <a:custGeom>
              <a:avLst/>
              <a:gdLst>
                <a:gd name="connsiteX0" fmla="*/ 0 w 1045029"/>
                <a:gd name="connsiteY0" fmla="*/ 14514 h 769257"/>
                <a:gd name="connsiteX1" fmla="*/ 1045029 w 1045029"/>
                <a:gd name="connsiteY1" fmla="*/ 0 h 769257"/>
                <a:gd name="connsiteX2" fmla="*/ 943429 w 1045029"/>
                <a:gd name="connsiteY2" fmla="*/ 478972 h 769257"/>
                <a:gd name="connsiteX3" fmla="*/ 740229 w 1045029"/>
                <a:gd name="connsiteY3" fmla="*/ 740229 h 769257"/>
                <a:gd name="connsiteX4" fmla="*/ 348343 w 1045029"/>
                <a:gd name="connsiteY4" fmla="*/ 769257 h 769257"/>
                <a:gd name="connsiteX5" fmla="*/ 130629 w 1045029"/>
                <a:gd name="connsiteY5" fmla="*/ 551543 h 769257"/>
                <a:gd name="connsiteX6" fmla="*/ 14514 w 1045029"/>
                <a:gd name="connsiteY6" fmla="*/ 261257 h 769257"/>
                <a:gd name="connsiteX7" fmla="*/ 0 w 1045029"/>
                <a:gd name="connsiteY7" fmla="*/ 14514 h 769257"/>
                <a:gd name="connsiteX0" fmla="*/ 0 w 1045029"/>
                <a:gd name="connsiteY0" fmla="*/ 14514 h 769257"/>
                <a:gd name="connsiteX1" fmla="*/ 537029 w 1045029"/>
                <a:gd name="connsiteY1" fmla="*/ 14514 h 769257"/>
                <a:gd name="connsiteX2" fmla="*/ 1045029 w 1045029"/>
                <a:gd name="connsiteY2" fmla="*/ 0 h 769257"/>
                <a:gd name="connsiteX3" fmla="*/ 943429 w 1045029"/>
                <a:gd name="connsiteY3" fmla="*/ 478972 h 769257"/>
                <a:gd name="connsiteX4" fmla="*/ 740229 w 1045029"/>
                <a:gd name="connsiteY4" fmla="*/ 740229 h 769257"/>
                <a:gd name="connsiteX5" fmla="*/ 348343 w 1045029"/>
                <a:gd name="connsiteY5" fmla="*/ 769257 h 769257"/>
                <a:gd name="connsiteX6" fmla="*/ 130629 w 1045029"/>
                <a:gd name="connsiteY6" fmla="*/ 551543 h 769257"/>
                <a:gd name="connsiteX7" fmla="*/ 14514 w 1045029"/>
                <a:gd name="connsiteY7" fmla="*/ 261257 h 769257"/>
                <a:gd name="connsiteX8" fmla="*/ 0 w 1045029"/>
                <a:gd name="connsiteY8" fmla="*/ 14514 h 769257"/>
                <a:gd name="connsiteX0" fmla="*/ 0 w 1045029"/>
                <a:gd name="connsiteY0" fmla="*/ 72571 h 827314"/>
                <a:gd name="connsiteX1" fmla="*/ 595086 w 1045029"/>
                <a:gd name="connsiteY1" fmla="*/ 0 h 827314"/>
                <a:gd name="connsiteX2" fmla="*/ 1045029 w 1045029"/>
                <a:gd name="connsiteY2" fmla="*/ 58057 h 827314"/>
                <a:gd name="connsiteX3" fmla="*/ 943429 w 1045029"/>
                <a:gd name="connsiteY3" fmla="*/ 537029 h 827314"/>
                <a:gd name="connsiteX4" fmla="*/ 740229 w 1045029"/>
                <a:gd name="connsiteY4" fmla="*/ 798286 h 827314"/>
                <a:gd name="connsiteX5" fmla="*/ 348343 w 1045029"/>
                <a:gd name="connsiteY5" fmla="*/ 827314 h 827314"/>
                <a:gd name="connsiteX6" fmla="*/ 130629 w 1045029"/>
                <a:gd name="connsiteY6" fmla="*/ 609600 h 827314"/>
                <a:gd name="connsiteX7" fmla="*/ 14514 w 1045029"/>
                <a:gd name="connsiteY7" fmla="*/ 319314 h 827314"/>
                <a:gd name="connsiteX8" fmla="*/ 0 w 1045029"/>
                <a:gd name="connsiteY8" fmla="*/ 72571 h 827314"/>
                <a:gd name="connsiteX0" fmla="*/ 0 w 1045029"/>
                <a:gd name="connsiteY0" fmla="*/ 72571 h 827314"/>
                <a:gd name="connsiteX1" fmla="*/ 259443 w 1045029"/>
                <a:gd name="connsiteY1" fmla="*/ 25400 h 827314"/>
                <a:gd name="connsiteX2" fmla="*/ 595086 w 1045029"/>
                <a:gd name="connsiteY2" fmla="*/ 0 h 827314"/>
                <a:gd name="connsiteX3" fmla="*/ 1045029 w 1045029"/>
                <a:gd name="connsiteY3" fmla="*/ 58057 h 827314"/>
                <a:gd name="connsiteX4" fmla="*/ 943429 w 1045029"/>
                <a:gd name="connsiteY4" fmla="*/ 537029 h 827314"/>
                <a:gd name="connsiteX5" fmla="*/ 740229 w 1045029"/>
                <a:gd name="connsiteY5" fmla="*/ 798286 h 827314"/>
                <a:gd name="connsiteX6" fmla="*/ 348343 w 1045029"/>
                <a:gd name="connsiteY6" fmla="*/ 827314 h 827314"/>
                <a:gd name="connsiteX7" fmla="*/ 130629 w 1045029"/>
                <a:gd name="connsiteY7" fmla="*/ 609600 h 827314"/>
                <a:gd name="connsiteX8" fmla="*/ 14514 w 1045029"/>
                <a:gd name="connsiteY8" fmla="*/ 319314 h 827314"/>
                <a:gd name="connsiteX9" fmla="*/ 0 w 1045029"/>
                <a:gd name="connsiteY9" fmla="*/ 72571 h 827314"/>
                <a:gd name="connsiteX0" fmla="*/ 0 w 1045029"/>
                <a:gd name="connsiteY0" fmla="*/ 72571 h 827314"/>
                <a:gd name="connsiteX1" fmla="*/ 259443 w 1045029"/>
                <a:gd name="connsiteY1" fmla="*/ 25400 h 827314"/>
                <a:gd name="connsiteX2" fmla="*/ 595086 w 1045029"/>
                <a:gd name="connsiteY2" fmla="*/ 0 h 827314"/>
                <a:gd name="connsiteX3" fmla="*/ 1045029 w 1045029"/>
                <a:gd name="connsiteY3" fmla="*/ 58057 h 827314"/>
                <a:gd name="connsiteX4" fmla="*/ 943429 w 1045029"/>
                <a:gd name="connsiteY4" fmla="*/ 537029 h 827314"/>
                <a:gd name="connsiteX5" fmla="*/ 740229 w 1045029"/>
                <a:gd name="connsiteY5" fmla="*/ 798286 h 827314"/>
                <a:gd name="connsiteX6" fmla="*/ 348343 w 1045029"/>
                <a:gd name="connsiteY6" fmla="*/ 827314 h 827314"/>
                <a:gd name="connsiteX7" fmla="*/ 130629 w 1045029"/>
                <a:gd name="connsiteY7" fmla="*/ 609600 h 827314"/>
                <a:gd name="connsiteX8" fmla="*/ 14514 w 1045029"/>
                <a:gd name="connsiteY8" fmla="*/ 319314 h 827314"/>
                <a:gd name="connsiteX9" fmla="*/ 0 w 1045029"/>
                <a:gd name="connsiteY9" fmla="*/ 72571 h 827314"/>
                <a:gd name="connsiteX0" fmla="*/ 0 w 1045029"/>
                <a:gd name="connsiteY0" fmla="*/ 56723 h 811466"/>
                <a:gd name="connsiteX1" fmla="*/ 259443 w 1045029"/>
                <a:gd name="connsiteY1" fmla="*/ 9552 h 811466"/>
                <a:gd name="connsiteX2" fmla="*/ 604611 w 1045029"/>
                <a:gd name="connsiteY2" fmla="*/ 34952 h 811466"/>
                <a:gd name="connsiteX3" fmla="*/ 1045029 w 1045029"/>
                <a:gd name="connsiteY3" fmla="*/ 42209 h 811466"/>
                <a:gd name="connsiteX4" fmla="*/ 943429 w 1045029"/>
                <a:gd name="connsiteY4" fmla="*/ 521181 h 811466"/>
                <a:gd name="connsiteX5" fmla="*/ 740229 w 1045029"/>
                <a:gd name="connsiteY5" fmla="*/ 782438 h 811466"/>
                <a:gd name="connsiteX6" fmla="*/ 348343 w 1045029"/>
                <a:gd name="connsiteY6" fmla="*/ 811466 h 811466"/>
                <a:gd name="connsiteX7" fmla="*/ 130629 w 1045029"/>
                <a:gd name="connsiteY7" fmla="*/ 593752 h 811466"/>
                <a:gd name="connsiteX8" fmla="*/ 14514 w 1045029"/>
                <a:gd name="connsiteY8" fmla="*/ 303466 h 811466"/>
                <a:gd name="connsiteX9" fmla="*/ 0 w 1045029"/>
                <a:gd name="connsiteY9" fmla="*/ 56723 h 811466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1045029 w 1045029"/>
                <a:gd name="connsiteY3" fmla="*/ 7318 h 776575"/>
                <a:gd name="connsiteX4" fmla="*/ 943429 w 1045029"/>
                <a:gd name="connsiteY4" fmla="*/ 486290 h 776575"/>
                <a:gd name="connsiteX5" fmla="*/ 740229 w 1045029"/>
                <a:gd name="connsiteY5" fmla="*/ 747547 h 776575"/>
                <a:gd name="connsiteX6" fmla="*/ 348343 w 1045029"/>
                <a:gd name="connsiteY6" fmla="*/ 776575 h 776575"/>
                <a:gd name="connsiteX7" fmla="*/ 130629 w 1045029"/>
                <a:gd name="connsiteY7" fmla="*/ 558861 h 776575"/>
                <a:gd name="connsiteX8" fmla="*/ 14514 w 1045029"/>
                <a:gd name="connsiteY8" fmla="*/ 268575 h 776575"/>
                <a:gd name="connsiteX9" fmla="*/ 0 w 1045029"/>
                <a:gd name="connsiteY9" fmla="*/ 21832 h 776575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840468 w 1045029"/>
                <a:gd name="connsiteY3" fmla="*/ 15936 h 776575"/>
                <a:gd name="connsiteX4" fmla="*/ 1045029 w 1045029"/>
                <a:gd name="connsiteY4" fmla="*/ 7318 h 776575"/>
                <a:gd name="connsiteX5" fmla="*/ 943429 w 1045029"/>
                <a:gd name="connsiteY5" fmla="*/ 486290 h 776575"/>
                <a:gd name="connsiteX6" fmla="*/ 740229 w 1045029"/>
                <a:gd name="connsiteY6" fmla="*/ 747547 h 776575"/>
                <a:gd name="connsiteX7" fmla="*/ 348343 w 1045029"/>
                <a:gd name="connsiteY7" fmla="*/ 776575 h 776575"/>
                <a:gd name="connsiteX8" fmla="*/ 130629 w 1045029"/>
                <a:gd name="connsiteY8" fmla="*/ 558861 h 776575"/>
                <a:gd name="connsiteX9" fmla="*/ 14514 w 1045029"/>
                <a:gd name="connsiteY9" fmla="*/ 268575 h 776575"/>
                <a:gd name="connsiteX10" fmla="*/ 0 w 1045029"/>
                <a:gd name="connsiteY10" fmla="*/ 21832 h 776575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840468 w 1045029"/>
                <a:gd name="connsiteY3" fmla="*/ 15936 h 776575"/>
                <a:gd name="connsiteX4" fmla="*/ 1045029 w 1045029"/>
                <a:gd name="connsiteY4" fmla="*/ 7318 h 776575"/>
                <a:gd name="connsiteX5" fmla="*/ 943429 w 1045029"/>
                <a:gd name="connsiteY5" fmla="*/ 486290 h 776575"/>
                <a:gd name="connsiteX6" fmla="*/ 740229 w 1045029"/>
                <a:gd name="connsiteY6" fmla="*/ 747547 h 776575"/>
                <a:gd name="connsiteX7" fmla="*/ 348343 w 1045029"/>
                <a:gd name="connsiteY7" fmla="*/ 776575 h 776575"/>
                <a:gd name="connsiteX8" fmla="*/ 130629 w 1045029"/>
                <a:gd name="connsiteY8" fmla="*/ 558861 h 776575"/>
                <a:gd name="connsiteX9" fmla="*/ 14514 w 1045029"/>
                <a:gd name="connsiteY9" fmla="*/ 268575 h 776575"/>
                <a:gd name="connsiteX10" fmla="*/ 0 w 1045029"/>
                <a:gd name="connsiteY10" fmla="*/ 21832 h 776575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840468 w 1045029"/>
                <a:gd name="connsiteY3" fmla="*/ 15936 h 776575"/>
                <a:gd name="connsiteX4" fmla="*/ 1045029 w 1045029"/>
                <a:gd name="connsiteY4" fmla="*/ 7318 h 776575"/>
                <a:gd name="connsiteX5" fmla="*/ 943429 w 1045029"/>
                <a:gd name="connsiteY5" fmla="*/ 486290 h 776575"/>
                <a:gd name="connsiteX6" fmla="*/ 740229 w 1045029"/>
                <a:gd name="connsiteY6" fmla="*/ 747547 h 776575"/>
                <a:gd name="connsiteX7" fmla="*/ 348343 w 1045029"/>
                <a:gd name="connsiteY7" fmla="*/ 776575 h 776575"/>
                <a:gd name="connsiteX8" fmla="*/ 87330 w 1045029"/>
                <a:gd name="connsiteY8" fmla="*/ 614554 h 776575"/>
                <a:gd name="connsiteX9" fmla="*/ 14514 w 1045029"/>
                <a:gd name="connsiteY9" fmla="*/ 268575 h 776575"/>
                <a:gd name="connsiteX10" fmla="*/ 0 w 1045029"/>
                <a:gd name="connsiteY10" fmla="*/ 21832 h 776575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740229 w 1045029"/>
                <a:gd name="connsiteY6" fmla="*/ 747547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740229 w 1045029"/>
                <a:gd name="connsiteY6" fmla="*/ 747547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805178 w 1045029"/>
                <a:gd name="connsiteY6" fmla="*/ 820644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805178 w 1045029"/>
                <a:gd name="connsiteY6" fmla="*/ 820644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86728 w 1045029"/>
                <a:gd name="connsiteY5" fmla="*/ 486290 h 839230"/>
                <a:gd name="connsiteX6" fmla="*/ 805178 w 1045029"/>
                <a:gd name="connsiteY6" fmla="*/ 820644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33817 h 851215"/>
                <a:gd name="connsiteX1" fmla="*/ 257994 w 1045029"/>
                <a:gd name="connsiteY1" fmla="*/ 13692 h 851215"/>
                <a:gd name="connsiteX2" fmla="*/ 604611 w 1045029"/>
                <a:gd name="connsiteY2" fmla="*/ 12046 h 851215"/>
                <a:gd name="connsiteX3" fmla="*/ 840468 w 1045029"/>
                <a:gd name="connsiteY3" fmla="*/ 27921 h 851215"/>
                <a:gd name="connsiteX4" fmla="*/ 1045029 w 1045029"/>
                <a:gd name="connsiteY4" fmla="*/ 19303 h 851215"/>
                <a:gd name="connsiteX5" fmla="*/ 986728 w 1045029"/>
                <a:gd name="connsiteY5" fmla="*/ 498275 h 851215"/>
                <a:gd name="connsiteX6" fmla="*/ 805178 w 1045029"/>
                <a:gd name="connsiteY6" fmla="*/ 832629 h 851215"/>
                <a:gd name="connsiteX7" fmla="*/ 345637 w 1045029"/>
                <a:gd name="connsiteY7" fmla="*/ 851215 h 851215"/>
                <a:gd name="connsiteX8" fmla="*/ 87330 w 1045029"/>
                <a:gd name="connsiteY8" fmla="*/ 626539 h 851215"/>
                <a:gd name="connsiteX9" fmla="*/ 14514 w 1045029"/>
                <a:gd name="connsiteY9" fmla="*/ 280560 h 851215"/>
                <a:gd name="connsiteX10" fmla="*/ 0 w 1045029"/>
                <a:gd name="connsiteY10" fmla="*/ 33817 h 851215"/>
                <a:gd name="connsiteX0" fmla="*/ 0 w 1045029"/>
                <a:gd name="connsiteY0" fmla="*/ 21771 h 839169"/>
                <a:gd name="connsiteX1" fmla="*/ 257994 w 1045029"/>
                <a:gd name="connsiteY1" fmla="*/ 1646 h 839169"/>
                <a:gd name="connsiteX2" fmla="*/ 604611 w 1045029"/>
                <a:gd name="connsiteY2" fmla="*/ 0 h 839169"/>
                <a:gd name="connsiteX3" fmla="*/ 840468 w 1045029"/>
                <a:gd name="connsiteY3" fmla="*/ 15875 h 839169"/>
                <a:gd name="connsiteX4" fmla="*/ 1045029 w 1045029"/>
                <a:gd name="connsiteY4" fmla="*/ 7257 h 839169"/>
                <a:gd name="connsiteX5" fmla="*/ 986728 w 1045029"/>
                <a:gd name="connsiteY5" fmla="*/ 486229 h 839169"/>
                <a:gd name="connsiteX6" fmla="*/ 805178 w 1045029"/>
                <a:gd name="connsiteY6" fmla="*/ 820583 h 839169"/>
                <a:gd name="connsiteX7" fmla="*/ 345637 w 1045029"/>
                <a:gd name="connsiteY7" fmla="*/ 839169 h 839169"/>
                <a:gd name="connsiteX8" fmla="*/ 87330 w 1045029"/>
                <a:gd name="connsiteY8" fmla="*/ 614493 h 839169"/>
                <a:gd name="connsiteX9" fmla="*/ 14514 w 1045029"/>
                <a:gd name="connsiteY9" fmla="*/ 268514 h 839169"/>
                <a:gd name="connsiteX10" fmla="*/ 0 w 1045029"/>
                <a:gd name="connsiteY10" fmla="*/ 21771 h 839169"/>
                <a:gd name="connsiteX0" fmla="*/ 0 w 1045029"/>
                <a:gd name="connsiteY0" fmla="*/ 23300 h 840698"/>
                <a:gd name="connsiteX1" fmla="*/ 257994 w 1045029"/>
                <a:gd name="connsiteY1" fmla="*/ 3175 h 840698"/>
                <a:gd name="connsiteX2" fmla="*/ 604611 w 1045029"/>
                <a:gd name="connsiteY2" fmla="*/ 1529 h 840698"/>
                <a:gd name="connsiteX3" fmla="*/ 840468 w 1045029"/>
                <a:gd name="connsiteY3" fmla="*/ 0 h 840698"/>
                <a:gd name="connsiteX4" fmla="*/ 1045029 w 1045029"/>
                <a:gd name="connsiteY4" fmla="*/ 8786 h 840698"/>
                <a:gd name="connsiteX5" fmla="*/ 986728 w 1045029"/>
                <a:gd name="connsiteY5" fmla="*/ 487758 h 840698"/>
                <a:gd name="connsiteX6" fmla="*/ 805178 w 1045029"/>
                <a:gd name="connsiteY6" fmla="*/ 822112 h 840698"/>
                <a:gd name="connsiteX7" fmla="*/ 345637 w 1045029"/>
                <a:gd name="connsiteY7" fmla="*/ 840698 h 840698"/>
                <a:gd name="connsiteX8" fmla="*/ 87330 w 1045029"/>
                <a:gd name="connsiteY8" fmla="*/ 616022 h 840698"/>
                <a:gd name="connsiteX9" fmla="*/ 14514 w 1045029"/>
                <a:gd name="connsiteY9" fmla="*/ 270043 h 840698"/>
                <a:gd name="connsiteX10" fmla="*/ 0 w 1045029"/>
                <a:gd name="connsiteY10" fmla="*/ 23300 h 840698"/>
                <a:gd name="connsiteX0" fmla="*/ 0 w 1045029"/>
                <a:gd name="connsiteY0" fmla="*/ 23300 h 908352"/>
                <a:gd name="connsiteX1" fmla="*/ 257994 w 1045029"/>
                <a:gd name="connsiteY1" fmla="*/ 3175 h 908352"/>
                <a:gd name="connsiteX2" fmla="*/ 604611 w 1045029"/>
                <a:gd name="connsiteY2" fmla="*/ 1529 h 908352"/>
                <a:gd name="connsiteX3" fmla="*/ 840468 w 1045029"/>
                <a:gd name="connsiteY3" fmla="*/ 0 h 908352"/>
                <a:gd name="connsiteX4" fmla="*/ 1045029 w 1045029"/>
                <a:gd name="connsiteY4" fmla="*/ 8786 h 908352"/>
                <a:gd name="connsiteX5" fmla="*/ 986728 w 1045029"/>
                <a:gd name="connsiteY5" fmla="*/ 487758 h 908352"/>
                <a:gd name="connsiteX6" fmla="*/ 805178 w 1045029"/>
                <a:gd name="connsiteY6" fmla="*/ 822112 h 908352"/>
                <a:gd name="connsiteX7" fmla="*/ 383375 w 1045029"/>
                <a:gd name="connsiteY7" fmla="*/ 908352 h 908352"/>
                <a:gd name="connsiteX8" fmla="*/ 87330 w 1045029"/>
                <a:gd name="connsiteY8" fmla="*/ 616022 h 908352"/>
                <a:gd name="connsiteX9" fmla="*/ 14514 w 1045029"/>
                <a:gd name="connsiteY9" fmla="*/ 270043 h 908352"/>
                <a:gd name="connsiteX10" fmla="*/ 0 w 1045029"/>
                <a:gd name="connsiteY10" fmla="*/ 23300 h 908352"/>
                <a:gd name="connsiteX0" fmla="*/ 0 w 1045029"/>
                <a:gd name="connsiteY0" fmla="*/ 23300 h 908352"/>
                <a:gd name="connsiteX1" fmla="*/ 257994 w 1045029"/>
                <a:gd name="connsiteY1" fmla="*/ 3175 h 908352"/>
                <a:gd name="connsiteX2" fmla="*/ 604611 w 1045029"/>
                <a:gd name="connsiteY2" fmla="*/ 1529 h 908352"/>
                <a:gd name="connsiteX3" fmla="*/ 840468 w 1045029"/>
                <a:gd name="connsiteY3" fmla="*/ 0 h 908352"/>
                <a:gd name="connsiteX4" fmla="*/ 1045029 w 1045029"/>
                <a:gd name="connsiteY4" fmla="*/ 8786 h 908352"/>
                <a:gd name="connsiteX5" fmla="*/ 986728 w 1045029"/>
                <a:gd name="connsiteY5" fmla="*/ 487758 h 908352"/>
                <a:gd name="connsiteX6" fmla="*/ 738581 w 1045029"/>
                <a:gd name="connsiteY6" fmla="*/ 889766 h 908352"/>
                <a:gd name="connsiteX7" fmla="*/ 383375 w 1045029"/>
                <a:gd name="connsiteY7" fmla="*/ 908352 h 908352"/>
                <a:gd name="connsiteX8" fmla="*/ 87330 w 1045029"/>
                <a:gd name="connsiteY8" fmla="*/ 616022 h 908352"/>
                <a:gd name="connsiteX9" fmla="*/ 14514 w 1045029"/>
                <a:gd name="connsiteY9" fmla="*/ 270043 h 908352"/>
                <a:gd name="connsiteX10" fmla="*/ 0 w 1045029"/>
                <a:gd name="connsiteY10" fmla="*/ 23300 h 908352"/>
                <a:gd name="connsiteX0" fmla="*/ 0 w 1045029"/>
                <a:gd name="connsiteY0" fmla="*/ 23300 h 908352"/>
                <a:gd name="connsiteX1" fmla="*/ 257994 w 1045029"/>
                <a:gd name="connsiteY1" fmla="*/ 3175 h 908352"/>
                <a:gd name="connsiteX2" fmla="*/ 604611 w 1045029"/>
                <a:gd name="connsiteY2" fmla="*/ 1529 h 908352"/>
                <a:gd name="connsiteX3" fmla="*/ 840468 w 1045029"/>
                <a:gd name="connsiteY3" fmla="*/ 0 h 908352"/>
                <a:gd name="connsiteX4" fmla="*/ 1045029 w 1045029"/>
                <a:gd name="connsiteY4" fmla="*/ 8786 h 908352"/>
                <a:gd name="connsiteX5" fmla="*/ 1042225 w 1045029"/>
                <a:gd name="connsiteY5" fmla="*/ 425308 h 908352"/>
                <a:gd name="connsiteX6" fmla="*/ 738581 w 1045029"/>
                <a:gd name="connsiteY6" fmla="*/ 889766 h 908352"/>
                <a:gd name="connsiteX7" fmla="*/ 383375 w 1045029"/>
                <a:gd name="connsiteY7" fmla="*/ 908352 h 908352"/>
                <a:gd name="connsiteX8" fmla="*/ 87330 w 1045029"/>
                <a:gd name="connsiteY8" fmla="*/ 616022 h 908352"/>
                <a:gd name="connsiteX9" fmla="*/ 14514 w 1045029"/>
                <a:gd name="connsiteY9" fmla="*/ 270043 h 908352"/>
                <a:gd name="connsiteX10" fmla="*/ 0 w 1045029"/>
                <a:gd name="connsiteY10" fmla="*/ 23300 h 908352"/>
                <a:gd name="connsiteX0" fmla="*/ 0 w 1045029"/>
                <a:gd name="connsiteY0" fmla="*/ 23300 h 908352"/>
                <a:gd name="connsiteX1" fmla="*/ 257994 w 1045029"/>
                <a:gd name="connsiteY1" fmla="*/ 3175 h 908352"/>
                <a:gd name="connsiteX2" fmla="*/ 604611 w 1045029"/>
                <a:gd name="connsiteY2" fmla="*/ 1529 h 908352"/>
                <a:gd name="connsiteX3" fmla="*/ 840468 w 1045029"/>
                <a:gd name="connsiteY3" fmla="*/ 0 h 908352"/>
                <a:gd name="connsiteX4" fmla="*/ 1045029 w 1045029"/>
                <a:gd name="connsiteY4" fmla="*/ 8786 h 908352"/>
                <a:gd name="connsiteX5" fmla="*/ 1042225 w 1045029"/>
                <a:gd name="connsiteY5" fmla="*/ 425308 h 908352"/>
                <a:gd name="connsiteX6" fmla="*/ 738581 w 1045029"/>
                <a:gd name="connsiteY6" fmla="*/ 889766 h 908352"/>
                <a:gd name="connsiteX7" fmla="*/ 383375 w 1045029"/>
                <a:gd name="connsiteY7" fmla="*/ 908352 h 908352"/>
                <a:gd name="connsiteX8" fmla="*/ 87330 w 1045029"/>
                <a:gd name="connsiteY8" fmla="*/ 616022 h 908352"/>
                <a:gd name="connsiteX9" fmla="*/ 14514 w 1045029"/>
                <a:gd name="connsiteY9" fmla="*/ 270043 h 908352"/>
                <a:gd name="connsiteX10" fmla="*/ 0 w 1045029"/>
                <a:gd name="connsiteY10" fmla="*/ 23300 h 908352"/>
                <a:gd name="connsiteX0" fmla="*/ 0 w 1113846"/>
                <a:gd name="connsiteY0" fmla="*/ 30126 h 915178"/>
                <a:gd name="connsiteX1" fmla="*/ 257994 w 1113846"/>
                <a:gd name="connsiteY1" fmla="*/ 10001 h 915178"/>
                <a:gd name="connsiteX2" fmla="*/ 604611 w 1113846"/>
                <a:gd name="connsiteY2" fmla="*/ 8355 h 915178"/>
                <a:gd name="connsiteX3" fmla="*/ 840468 w 1113846"/>
                <a:gd name="connsiteY3" fmla="*/ 6826 h 915178"/>
                <a:gd name="connsiteX4" fmla="*/ 1113846 w 1113846"/>
                <a:gd name="connsiteY4" fmla="*/ 0 h 915178"/>
                <a:gd name="connsiteX5" fmla="*/ 1042225 w 1113846"/>
                <a:gd name="connsiteY5" fmla="*/ 432134 h 915178"/>
                <a:gd name="connsiteX6" fmla="*/ 738581 w 1113846"/>
                <a:gd name="connsiteY6" fmla="*/ 896592 h 915178"/>
                <a:gd name="connsiteX7" fmla="*/ 383375 w 1113846"/>
                <a:gd name="connsiteY7" fmla="*/ 915178 h 915178"/>
                <a:gd name="connsiteX8" fmla="*/ 87330 w 1113846"/>
                <a:gd name="connsiteY8" fmla="*/ 622848 h 915178"/>
                <a:gd name="connsiteX9" fmla="*/ 14514 w 1113846"/>
                <a:gd name="connsiteY9" fmla="*/ 276869 h 915178"/>
                <a:gd name="connsiteX10" fmla="*/ 0 w 1113846"/>
                <a:gd name="connsiteY10" fmla="*/ 30126 h 915178"/>
                <a:gd name="connsiteX0" fmla="*/ 0 w 1113846"/>
                <a:gd name="connsiteY0" fmla="*/ 30126 h 915178"/>
                <a:gd name="connsiteX1" fmla="*/ 257994 w 1113846"/>
                <a:gd name="connsiteY1" fmla="*/ 10001 h 915178"/>
                <a:gd name="connsiteX2" fmla="*/ 604611 w 1113846"/>
                <a:gd name="connsiteY2" fmla="*/ 8355 h 915178"/>
                <a:gd name="connsiteX3" fmla="*/ 840468 w 1113846"/>
                <a:gd name="connsiteY3" fmla="*/ 6826 h 915178"/>
                <a:gd name="connsiteX4" fmla="*/ 1113846 w 1113846"/>
                <a:gd name="connsiteY4" fmla="*/ 0 h 915178"/>
                <a:gd name="connsiteX5" fmla="*/ 1042225 w 1113846"/>
                <a:gd name="connsiteY5" fmla="*/ 432134 h 915178"/>
                <a:gd name="connsiteX6" fmla="*/ 738581 w 1113846"/>
                <a:gd name="connsiteY6" fmla="*/ 896592 h 915178"/>
                <a:gd name="connsiteX7" fmla="*/ 383375 w 1113846"/>
                <a:gd name="connsiteY7" fmla="*/ 915178 h 915178"/>
                <a:gd name="connsiteX8" fmla="*/ 87330 w 1113846"/>
                <a:gd name="connsiteY8" fmla="*/ 622848 h 915178"/>
                <a:gd name="connsiteX9" fmla="*/ 14514 w 1113846"/>
                <a:gd name="connsiteY9" fmla="*/ 276869 h 915178"/>
                <a:gd name="connsiteX10" fmla="*/ 0 w 1113846"/>
                <a:gd name="connsiteY10" fmla="*/ 30126 h 915178"/>
                <a:gd name="connsiteX0" fmla="*/ 40984 w 1154830"/>
                <a:gd name="connsiteY0" fmla="*/ 30126 h 915178"/>
                <a:gd name="connsiteX1" fmla="*/ 298978 w 1154830"/>
                <a:gd name="connsiteY1" fmla="*/ 10001 h 915178"/>
                <a:gd name="connsiteX2" fmla="*/ 645595 w 1154830"/>
                <a:gd name="connsiteY2" fmla="*/ 8355 h 915178"/>
                <a:gd name="connsiteX3" fmla="*/ 881452 w 1154830"/>
                <a:gd name="connsiteY3" fmla="*/ 6826 h 915178"/>
                <a:gd name="connsiteX4" fmla="*/ 1154830 w 1154830"/>
                <a:gd name="connsiteY4" fmla="*/ 0 h 915178"/>
                <a:gd name="connsiteX5" fmla="*/ 1083209 w 1154830"/>
                <a:gd name="connsiteY5" fmla="*/ 432134 h 915178"/>
                <a:gd name="connsiteX6" fmla="*/ 779565 w 1154830"/>
                <a:gd name="connsiteY6" fmla="*/ 896592 h 915178"/>
                <a:gd name="connsiteX7" fmla="*/ 424359 w 1154830"/>
                <a:gd name="connsiteY7" fmla="*/ 915178 h 915178"/>
                <a:gd name="connsiteX8" fmla="*/ 128314 w 1154830"/>
                <a:gd name="connsiteY8" fmla="*/ 622848 h 915178"/>
                <a:gd name="connsiteX9" fmla="*/ 0 w 1154830"/>
                <a:gd name="connsiteY9" fmla="*/ 245644 h 915178"/>
                <a:gd name="connsiteX10" fmla="*/ 40984 w 1154830"/>
                <a:gd name="connsiteY10" fmla="*/ 30126 h 915178"/>
                <a:gd name="connsiteX0" fmla="*/ 40984 w 1154830"/>
                <a:gd name="connsiteY0" fmla="*/ 30126 h 915178"/>
                <a:gd name="connsiteX1" fmla="*/ 298978 w 1154830"/>
                <a:gd name="connsiteY1" fmla="*/ 10001 h 915178"/>
                <a:gd name="connsiteX2" fmla="*/ 645595 w 1154830"/>
                <a:gd name="connsiteY2" fmla="*/ 8355 h 915178"/>
                <a:gd name="connsiteX3" fmla="*/ 881452 w 1154830"/>
                <a:gd name="connsiteY3" fmla="*/ 6826 h 915178"/>
                <a:gd name="connsiteX4" fmla="*/ 1154830 w 1154830"/>
                <a:gd name="connsiteY4" fmla="*/ 0 h 915178"/>
                <a:gd name="connsiteX5" fmla="*/ 1083209 w 1154830"/>
                <a:gd name="connsiteY5" fmla="*/ 432134 h 915178"/>
                <a:gd name="connsiteX6" fmla="*/ 779565 w 1154830"/>
                <a:gd name="connsiteY6" fmla="*/ 896592 h 915178"/>
                <a:gd name="connsiteX7" fmla="*/ 424359 w 1154830"/>
                <a:gd name="connsiteY7" fmla="*/ 915178 h 915178"/>
                <a:gd name="connsiteX8" fmla="*/ 128314 w 1154830"/>
                <a:gd name="connsiteY8" fmla="*/ 622848 h 915178"/>
                <a:gd name="connsiteX9" fmla="*/ 0 w 1154830"/>
                <a:gd name="connsiteY9" fmla="*/ 245644 h 915178"/>
                <a:gd name="connsiteX10" fmla="*/ 40984 w 1154830"/>
                <a:gd name="connsiteY10" fmla="*/ 30126 h 915178"/>
                <a:gd name="connsiteX0" fmla="*/ 0 w 1187103"/>
                <a:gd name="connsiteY0" fmla="*/ 17116 h 915178"/>
                <a:gd name="connsiteX1" fmla="*/ 331251 w 1187103"/>
                <a:gd name="connsiteY1" fmla="*/ 10001 h 915178"/>
                <a:gd name="connsiteX2" fmla="*/ 677868 w 1187103"/>
                <a:gd name="connsiteY2" fmla="*/ 8355 h 915178"/>
                <a:gd name="connsiteX3" fmla="*/ 913725 w 1187103"/>
                <a:gd name="connsiteY3" fmla="*/ 6826 h 915178"/>
                <a:gd name="connsiteX4" fmla="*/ 1187103 w 1187103"/>
                <a:gd name="connsiteY4" fmla="*/ 0 h 915178"/>
                <a:gd name="connsiteX5" fmla="*/ 1115482 w 1187103"/>
                <a:gd name="connsiteY5" fmla="*/ 432134 h 915178"/>
                <a:gd name="connsiteX6" fmla="*/ 811838 w 1187103"/>
                <a:gd name="connsiteY6" fmla="*/ 896592 h 915178"/>
                <a:gd name="connsiteX7" fmla="*/ 456632 w 1187103"/>
                <a:gd name="connsiteY7" fmla="*/ 915178 h 915178"/>
                <a:gd name="connsiteX8" fmla="*/ 160587 w 1187103"/>
                <a:gd name="connsiteY8" fmla="*/ 622848 h 915178"/>
                <a:gd name="connsiteX9" fmla="*/ 32273 w 1187103"/>
                <a:gd name="connsiteY9" fmla="*/ 245644 h 915178"/>
                <a:gd name="connsiteX10" fmla="*/ 0 w 1187103"/>
                <a:gd name="connsiteY10" fmla="*/ 17116 h 915178"/>
                <a:gd name="connsiteX0" fmla="*/ 0 w 1187103"/>
                <a:gd name="connsiteY0" fmla="*/ 17116 h 917708"/>
                <a:gd name="connsiteX1" fmla="*/ 331251 w 1187103"/>
                <a:gd name="connsiteY1" fmla="*/ 10001 h 917708"/>
                <a:gd name="connsiteX2" fmla="*/ 677868 w 1187103"/>
                <a:gd name="connsiteY2" fmla="*/ 8355 h 917708"/>
                <a:gd name="connsiteX3" fmla="*/ 913725 w 1187103"/>
                <a:gd name="connsiteY3" fmla="*/ 6826 h 917708"/>
                <a:gd name="connsiteX4" fmla="*/ 1187103 w 1187103"/>
                <a:gd name="connsiteY4" fmla="*/ 0 h 917708"/>
                <a:gd name="connsiteX5" fmla="*/ 1115482 w 1187103"/>
                <a:gd name="connsiteY5" fmla="*/ 432134 h 917708"/>
                <a:gd name="connsiteX6" fmla="*/ 811838 w 1187103"/>
                <a:gd name="connsiteY6" fmla="*/ 896592 h 917708"/>
                <a:gd name="connsiteX7" fmla="*/ 456632 w 1187103"/>
                <a:gd name="connsiteY7" fmla="*/ 915178 h 917708"/>
                <a:gd name="connsiteX8" fmla="*/ 160587 w 1187103"/>
                <a:gd name="connsiteY8" fmla="*/ 622848 h 917708"/>
                <a:gd name="connsiteX9" fmla="*/ 32273 w 1187103"/>
                <a:gd name="connsiteY9" fmla="*/ 245644 h 917708"/>
                <a:gd name="connsiteX10" fmla="*/ 0 w 1187103"/>
                <a:gd name="connsiteY10" fmla="*/ 17116 h 917708"/>
                <a:gd name="connsiteX0" fmla="*/ 0 w 1187103"/>
                <a:gd name="connsiteY0" fmla="*/ 17116 h 917708"/>
                <a:gd name="connsiteX1" fmla="*/ 331251 w 1187103"/>
                <a:gd name="connsiteY1" fmla="*/ 10001 h 917708"/>
                <a:gd name="connsiteX2" fmla="*/ 677868 w 1187103"/>
                <a:gd name="connsiteY2" fmla="*/ 8355 h 917708"/>
                <a:gd name="connsiteX3" fmla="*/ 913725 w 1187103"/>
                <a:gd name="connsiteY3" fmla="*/ 6826 h 917708"/>
                <a:gd name="connsiteX4" fmla="*/ 1187103 w 1187103"/>
                <a:gd name="connsiteY4" fmla="*/ 0 h 917708"/>
                <a:gd name="connsiteX5" fmla="*/ 1115482 w 1187103"/>
                <a:gd name="connsiteY5" fmla="*/ 432134 h 917708"/>
                <a:gd name="connsiteX6" fmla="*/ 811838 w 1187103"/>
                <a:gd name="connsiteY6" fmla="*/ 896592 h 917708"/>
                <a:gd name="connsiteX7" fmla="*/ 456632 w 1187103"/>
                <a:gd name="connsiteY7" fmla="*/ 915178 h 917708"/>
                <a:gd name="connsiteX8" fmla="*/ 160587 w 1187103"/>
                <a:gd name="connsiteY8" fmla="*/ 622848 h 917708"/>
                <a:gd name="connsiteX9" fmla="*/ 32273 w 1187103"/>
                <a:gd name="connsiteY9" fmla="*/ 245644 h 917708"/>
                <a:gd name="connsiteX10" fmla="*/ 0 w 1187103"/>
                <a:gd name="connsiteY10" fmla="*/ 17116 h 9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7103" h="917708">
                  <a:moveTo>
                    <a:pt x="0" y="17116"/>
                  </a:moveTo>
                  <a:cubicBezTo>
                    <a:pt x="98123" y="4567"/>
                    <a:pt x="218273" y="11461"/>
                    <a:pt x="331251" y="10001"/>
                  </a:cubicBezTo>
                  <a:cubicBezTo>
                    <a:pt x="444229" y="8541"/>
                    <a:pt x="565987" y="16822"/>
                    <a:pt x="677868" y="8355"/>
                  </a:cubicBezTo>
                  <a:lnTo>
                    <a:pt x="913725" y="6826"/>
                  </a:lnTo>
                  <a:lnTo>
                    <a:pt x="1187103" y="0"/>
                  </a:lnTo>
                  <a:cubicBezTo>
                    <a:pt x="1155089" y="328793"/>
                    <a:pt x="1130111" y="317866"/>
                    <a:pt x="1115482" y="432134"/>
                  </a:cubicBezTo>
                  <a:cubicBezTo>
                    <a:pt x="987262" y="725731"/>
                    <a:pt x="944520" y="792103"/>
                    <a:pt x="811838" y="896592"/>
                  </a:cubicBezTo>
                  <a:cubicBezTo>
                    <a:pt x="693436" y="934012"/>
                    <a:pt x="575034" y="908983"/>
                    <a:pt x="456632" y="915178"/>
                  </a:cubicBezTo>
                  <a:cubicBezTo>
                    <a:pt x="273106" y="894819"/>
                    <a:pt x="245858" y="777969"/>
                    <a:pt x="160587" y="622848"/>
                  </a:cubicBezTo>
                  <a:cubicBezTo>
                    <a:pt x="117816" y="497113"/>
                    <a:pt x="50625" y="381787"/>
                    <a:pt x="32273" y="245644"/>
                  </a:cubicBezTo>
                  <a:lnTo>
                    <a:pt x="0" y="17116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Left Bracket 7">
              <a:extLst>
                <a:ext uri="{FF2B5EF4-FFF2-40B4-BE49-F238E27FC236}">
                  <a16:creationId xmlns:a16="http://schemas.microsoft.com/office/drawing/2014/main" id="{948E55E5-F060-CF65-D83C-A5CDB4098093}"/>
                </a:ext>
              </a:extLst>
            </p:cNvPr>
            <p:cNvSpPr/>
            <p:nvPr/>
          </p:nvSpPr>
          <p:spPr>
            <a:xfrm rot="16200000">
              <a:off x="3732553" y="1965603"/>
              <a:ext cx="3950462" cy="5159143"/>
            </a:xfrm>
            <a:prstGeom prst="leftBracket">
              <a:avLst>
                <a:gd name="adj" fmla="val 54071"/>
              </a:avLst>
            </a:prstGeom>
            <a:ln w="762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B783726-0416-EA3E-1944-A951A269F68A}"/>
              </a:ext>
            </a:extLst>
          </p:cNvPr>
          <p:cNvSpPr/>
          <p:nvPr/>
        </p:nvSpPr>
        <p:spPr>
          <a:xfrm>
            <a:off x="5363633" y="2629954"/>
            <a:ext cx="1143000" cy="228716"/>
          </a:xfrm>
          <a:custGeom>
            <a:avLst/>
            <a:gdLst>
              <a:gd name="connsiteX0" fmla="*/ 0 w 1045029"/>
              <a:gd name="connsiteY0" fmla="*/ 14514 h 769257"/>
              <a:gd name="connsiteX1" fmla="*/ 1045029 w 1045029"/>
              <a:gd name="connsiteY1" fmla="*/ 0 h 769257"/>
              <a:gd name="connsiteX2" fmla="*/ 943429 w 1045029"/>
              <a:gd name="connsiteY2" fmla="*/ 478972 h 769257"/>
              <a:gd name="connsiteX3" fmla="*/ 740229 w 1045029"/>
              <a:gd name="connsiteY3" fmla="*/ 740229 h 769257"/>
              <a:gd name="connsiteX4" fmla="*/ 348343 w 1045029"/>
              <a:gd name="connsiteY4" fmla="*/ 769257 h 769257"/>
              <a:gd name="connsiteX5" fmla="*/ 130629 w 1045029"/>
              <a:gd name="connsiteY5" fmla="*/ 551543 h 769257"/>
              <a:gd name="connsiteX6" fmla="*/ 14514 w 1045029"/>
              <a:gd name="connsiteY6" fmla="*/ 261257 h 769257"/>
              <a:gd name="connsiteX7" fmla="*/ 0 w 1045029"/>
              <a:gd name="connsiteY7" fmla="*/ 14514 h 769257"/>
              <a:gd name="connsiteX0" fmla="*/ 0 w 1045029"/>
              <a:gd name="connsiteY0" fmla="*/ 14514 h 769257"/>
              <a:gd name="connsiteX1" fmla="*/ 537029 w 1045029"/>
              <a:gd name="connsiteY1" fmla="*/ 14514 h 769257"/>
              <a:gd name="connsiteX2" fmla="*/ 1045029 w 1045029"/>
              <a:gd name="connsiteY2" fmla="*/ 0 h 769257"/>
              <a:gd name="connsiteX3" fmla="*/ 943429 w 1045029"/>
              <a:gd name="connsiteY3" fmla="*/ 478972 h 769257"/>
              <a:gd name="connsiteX4" fmla="*/ 740229 w 1045029"/>
              <a:gd name="connsiteY4" fmla="*/ 740229 h 769257"/>
              <a:gd name="connsiteX5" fmla="*/ 348343 w 1045029"/>
              <a:gd name="connsiteY5" fmla="*/ 769257 h 769257"/>
              <a:gd name="connsiteX6" fmla="*/ 130629 w 1045029"/>
              <a:gd name="connsiteY6" fmla="*/ 551543 h 769257"/>
              <a:gd name="connsiteX7" fmla="*/ 14514 w 1045029"/>
              <a:gd name="connsiteY7" fmla="*/ 261257 h 769257"/>
              <a:gd name="connsiteX8" fmla="*/ 0 w 1045029"/>
              <a:gd name="connsiteY8" fmla="*/ 14514 h 769257"/>
              <a:gd name="connsiteX0" fmla="*/ 0 w 1045029"/>
              <a:gd name="connsiteY0" fmla="*/ 72571 h 827314"/>
              <a:gd name="connsiteX1" fmla="*/ 595086 w 1045029"/>
              <a:gd name="connsiteY1" fmla="*/ 0 h 827314"/>
              <a:gd name="connsiteX2" fmla="*/ 1045029 w 1045029"/>
              <a:gd name="connsiteY2" fmla="*/ 58057 h 827314"/>
              <a:gd name="connsiteX3" fmla="*/ 943429 w 1045029"/>
              <a:gd name="connsiteY3" fmla="*/ 537029 h 827314"/>
              <a:gd name="connsiteX4" fmla="*/ 740229 w 1045029"/>
              <a:gd name="connsiteY4" fmla="*/ 798286 h 827314"/>
              <a:gd name="connsiteX5" fmla="*/ 348343 w 1045029"/>
              <a:gd name="connsiteY5" fmla="*/ 827314 h 827314"/>
              <a:gd name="connsiteX6" fmla="*/ 130629 w 1045029"/>
              <a:gd name="connsiteY6" fmla="*/ 609600 h 827314"/>
              <a:gd name="connsiteX7" fmla="*/ 14514 w 1045029"/>
              <a:gd name="connsiteY7" fmla="*/ 319314 h 827314"/>
              <a:gd name="connsiteX8" fmla="*/ 0 w 1045029"/>
              <a:gd name="connsiteY8" fmla="*/ 72571 h 827314"/>
              <a:gd name="connsiteX0" fmla="*/ 0 w 1045029"/>
              <a:gd name="connsiteY0" fmla="*/ 72571 h 827314"/>
              <a:gd name="connsiteX1" fmla="*/ 259443 w 1045029"/>
              <a:gd name="connsiteY1" fmla="*/ 25400 h 827314"/>
              <a:gd name="connsiteX2" fmla="*/ 595086 w 1045029"/>
              <a:gd name="connsiteY2" fmla="*/ 0 h 827314"/>
              <a:gd name="connsiteX3" fmla="*/ 1045029 w 1045029"/>
              <a:gd name="connsiteY3" fmla="*/ 58057 h 827314"/>
              <a:gd name="connsiteX4" fmla="*/ 943429 w 1045029"/>
              <a:gd name="connsiteY4" fmla="*/ 537029 h 827314"/>
              <a:gd name="connsiteX5" fmla="*/ 740229 w 1045029"/>
              <a:gd name="connsiteY5" fmla="*/ 798286 h 827314"/>
              <a:gd name="connsiteX6" fmla="*/ 348343 w 1045029"/>
              <a:gd name="connsiteY6" fmla="*/ 827314 h 827314"/>
              <a:gd name="connsiteX7" fmla="*/ 130629 w 1045029"/>
              <a:gd name="connsiteY7" fmla="*/ 609600 h 827314"/>
              <a:gd name="connsiteX8" fmla="*/ 14514 w 1045029"/>
              <a:gd name="connsiteY8" fmla="*/ 319314 h 827314"/>
              <a:gd name="connsiteX9" fmla="*/ 0 w 1045029"/>
              <a:gd name="connsiteY9" fmla="*/ 72571 h 827314"/>
              <a:gd name="connsiteX0" fmla="*/ 0 w 1045029"/>
              <a:gd name="connsiteY0" fmla="*/ 72571 h 827314"/>
              <a:gd name="connsiteX1" fmla="*/ 259443 w 1045029"/>
              <a:gd name="connsiteY1" fmla="*/ 25400 h 827314"/>
              <a:gd name="connsiteX2" fmla="*/ 595086 w 1045029"/>
              <a:gd name="connsiteY2" fmla="*/ 0 h 827314"/>
              <a:gd name="connsiteX3" fmla="*/ 1045029 w 1045029"/>
              <a:gd name="connsiteY3" fmla="*/ 58057 h 827314"/>
              <a:gd name="connsiteX4" fmla="*/ 943429 w 1045029"/>
              <a:gd name="connsiteY4" fmla="*/ 537029 h 827314"/>
              <a:gd name="connsiteX5" fmla="*/ 740229 w 1045029"/>
              <a:gd name="connsiteY5" fmla="*/ 798286 h 827314"/>
              <a:gd name="connsiteX6" fmla="*/ 348343 w 1045029"/>
              <a:gd name="connsiteY6" fmla="*/ 827314 h 827314"/>
              <a:gd name="connsiteX7" fmla="*/ 130629 w 1045029"/>
              <a:gd name="connsiteY7" fmla="*/ 609600 h 827314"/>
              <a:gd name="connsiteX8" fmla="*/ 14514 w 1045029"/>
              <a:gd name="connsiteY8" fmla="*/ 319314 h 827314"/>
              <a:gd name="connsiteX9" fmla="*/ 0 w 1045029"/>
              <a:gd name="connsiteY9" fmla="*/ 72571 h 827314"/>
              <a:gd name="connsiteX0" fmla="*/ 0 w 1045029"/>
              <a:gd name="connsiteY0" fmla="*/ 56723 h 811466"/>
              <a:gd name="connsiteX1" fmla="*/ 259443 w 1045029"/>
              <a:gd name="connsiteY1" fmla="*/ 9552 h 811466"/>
              <a:gd name="connsiteX2" fmla="*/ 604611 w 1045029"/>
              <a:gd name="connsiteY2" fmla="*/ 34952 h 811466"/>
              <a:gd name="connsiteX3" fmla="*/ 1045029 w 1045029"/>
              <a:gd name="connsiteY3" fmla="*/ 42209 h 811466"/>
              <a:gd name="connsiteX4" fmla="*/ 943429 w 1045029"/>
              <a:gd name="connsiteY4" fmla="*/ 521181 h 811466"/>
              <a:gd name="connsiteX5" fmla="*/ 740229 w 1045029"/>
              <a:gd name="connsiteY5" fmla="*/ 782438 h 811466"/>
              <a:gd name="connsiteX6" fmla="*/ 348343 w 1045029"/>
              <a:gd name="connsiteY6" fmla="*/ 811466 h 811466"/>
              <a:gd name="connsiteX7" fmla="*/ 130629 w 1045029"/>
              <a:gd name="connsiteY7" fmla="*/ 593752 h 811466"/>
              <a:gd name="connsiteX8" fmla="*/ 14514 w 1045029"/>
              <a:gd name="connsiteY8" fmla="*/ 303466 h 811466"/>
              <a:gd name="connsiteX9" fmla="*/ 0 w 1045029"/>
              <a:gd name="connsiteY9" fmla="*/ 56723 h 811466"/>
              <a:gd name="connsiteX0" fmla="*/ 0 w 1045029"/>
              <a:gd name="connsiteY0" fmla="*/ 21832 h 776575"/>
              <a:gd name="connsiteX1" fmla="*/ 322943 w 1045029"/>
              <a:gd name="connsiteY1" fmla="*/ 19111 h 776575"/>
              <a:gd name="connsiteX2" fmla="*/ 604611 w 1045029"/>
              <a:gd name="connsiteY2" fmla="*/ 61 h 776575"/>
              <a:gd name="connsiteX3" fmla="*/ 1045029 w 1045029"/>
              <a:gd name="connsiteY3" fmla="*/ 7318 h 776575"/>
              <a:gd name="connsiteX4" fmla="*/ 943429 w 1045029"/>
              <a:gd name="connsiteY4" fmla="*/ 486290 h 776575"/>
              <a:gd name="connsiteX5" fmla="*/ 740229 w 1045029"/>
              <a:gd name="connsiteY5" fmla="*/ 747547 h 776575"/>
              <a:gd name="connsiteX6" fmla="*/ 348343 w 1045029"/>
              <a:gd name="connsiteY6" fmla="*/ 776575 h 776575"/>
              <a:gd name="connsiteX7" fmla="*/ 130629 w 1045029"/>
              <a:gd name="connsiteY7" fmla="*/ 558861 h 776575"/>
              <a:gd name="connsiteX8" fmla="*/ 14514 w 1045029"/>
              <a:gd name="connsiteY8" fmla="*/ 268575 h 776575"/>
              <a:gd name="connsiteX9" fmla="*/ 0 w 1045029"/>
              <a:gd name="connsiteY9" fmla="*/ 21832 h 776575"/>
              <a:gd name="connsiteX0" fmla="*/ 0 w 1045029"/>
              <a:gd name="connsiteY0" fmla="*/ 21832 h 776575"/>
              <a:gd name="connsiteX1" fmla="*/ 322943 w 1045029"/>
              <a:gd name="connsiteY1" fmla="*/ 19111 h 776575"/>
              <a:gd name="connsiteX2" fmla="*/ 604611 w 1045029"/>
              <a:gd name="connsiteY2" fmla="*/ 61 h 776575"/>
              <a:gd name="connsiteX3" fmla="*/ 840468 w 1045029"/>
              <a:gd name="connsiteY3" fmla="*/ 15936 h 776575"/>
              <a:gd name="connsiteX4" fmla="*/ 1045029 w 1045029"/>
              <a:gd name="connsiteY4" fmla="*/ 7318 h 776575"/>
              <a:gd name="connsiteX5" fmla="*/ 943429 w 1045029"/>
              <a:gd name="connsiteY5" fmla="*/ 486290 h 776575"/>
              <a:gd name="connsiteX6" fmla="*/ 740229 w 1045029"/>
              <a:gd name="connsiteY6" fmla="*/ 747547 h 776575"/>
              <a:gd name="connsiteX7" fmla="*/ 348343 w 1045029"/>
              <a:gd name="connsiteY7" fmla="*/ 776575 h 776575"/>
              <a:gd name="connsiteX8" fmla="*/ 130629 w 1045029"/>
              <a:gd name="connsiteY8" fmla="*/ 558861 h 776575"/>
              <a:gd name="connsiteX9" fmla="*/ 14514 w 1045029"/>
              <a:gd name="connsiteY9" fmla="*/ 268575 h 776575"/>
              <a:gd name="connsiteX10" fmla="*/ 0 w 1045029"/>
              <a:gd name="connsiteY10" fmla="*/ 21832 h 776575"/>
              <a:gd name="connsiteX0" fmla="*/ 0 w 1045029"/>
              <a:gd name="connsiteY0" fmla="*/ 21832 h 776575"/>
              <a:gd name="connsiteX1" fmla="*/ 322943 w 1045029"/>
              <a:gd name="connsiteY1" fmla="*/ 19111 h 776575"/>
              <a:gd name="connsiteX2" fmla="*/ 604611 w 1045029"/>
              <a:gd name="connsiteY2" fmla="*/ 61 h 776575"/>
              <a:gd name="connsiteX3" fmla="*/ 840468 w 1045029"/>
              <a:gd name="connsiteY3" fmla="*/ 15936 h 776575"/>
              <a:gd name="connsiteX4" fmla="*/ 1045029 w 1045029"/>
              <a:gd name="connsiteY4" fmla="*/ 7318 h 776575"/>
              <a:gd name="connsiteX5" fmla="*/ 943429 w 1045029"/>
              <a:gd name="connsiteY5" fmla="*/ 486290 h 776575"/>
              <a:gd name="connsiteX6" fmla="*/ 740229 w 1045029"/>
              <a:gd name="connsiteY6" fmla="*/ 747547 h 776575"/>
              <a:gd name="connsiteX7" fmla="*/ 348343 w 1045029"/>
              <a:gd name="connsiteY7" fmla="*/ 776575 h 776575"/>
              <a:gd name="connsiteX8" fmla="*/ 130629 w 1045029"/>
              <a:gd name="connsiteY8" fmla="*/ 558861 h 776575"/>
              <a:gd name="connsiteX9" fmla="*/ 14514 w 1045029"/>
              <a:gd name="connsiteY9" fmla="*/ 268575 h 776575"/>
              <a:gd name="connsiteX10" fmla="*/ 0 w 1045029"/>
              <a:gd name="connsiteY10" fmla="*/ 21832 h 776575"/>
              <a:gd name="connsiteX0" fmla="*/ 0 w 1045029"/>
              <a:gd name="connsiteY0" fmla="*/ 21832 h 776575"/>
              <a:gd name="connsiteX1" fmla="*/ 322943 w 1045029"/>
              <a:gd name="connsiteY1" fmla="*/ 19111 h 776575"/>
              <a:gd name="connsiteX2" fmla="*/ 604611 w 1045029"/>
              <a:gd name="connsiteY2" fmla="*/ 61 h 776575"/>
              <a:gd name="connsiteX3" fmla="*/ 840468 w 1045029"/>
              <a:gd name="connsiteY3" fmla="*/ 15936 h 776575"/>
              <a:gd name="connsiteX4" fmla="*/ 1045029 w 1045029"/>
              <a:gd name="connsiteY4" fmla="*/ 7318 h 776575"/>
              <a:gd name="connsiteX5" fmla="*/ 943429 w 1045029"/>
              <a:gd name="connsiteY5" fmla="*/ 486290 h 776575"/>
              <a:gd name="connsiteX6" fmla="*/ 740229 w 1045029"/>
              <a:gd name="connsiteY6" fmla="*/ 747547 h 776575"/>
              <a:gd name="connsiteX7" fmla="*/ 348343 w 1045029"/>
              <a:gd name="connsiteY7" fmla="*/ 776575 h 776575"/>
              <a:gd name="connsiteX8" fmla="*/ 87330 w 1045029"/>
              <a:gd name="connsiteY8" fmla="*/ 614554 h 776575"/>
              <a:gd name="connsiteX9" fmla="*/ 14514 w 1045029"/>
              <a:gd name="connsiteY9" fmla="*/ 268575 h 776575"/>
              <a:gd name="connsiteX10" fmla="*/ 0 w 1045029"/>
              <a:gd name="connsiteY10" fmla="*/ 21832 h 776575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43429 w 1045029"/>
              <a:gd name="connsiteY5" fmla="*/ 486290 h 839230"/>
              <a:gd name="connsiteX6" fmla="*/ 740229 w 1045029"/>
              <a:gd name="connsiteY6" fmla="*/ 747547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43429 w 1045029"/>
              <a:gd name="connsiteY5" fmla="*/ 486290 h 839230"/>
              <a:gd name="connsiteX6" fmla="*/ 740229 w 1045029"/>
              <a:gd name="connsiteY6" fmla="*/ 747547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43429 w 1045029"/>
              <a:gd name="connsiteY5" fmla="*/ 486290 h 839230"/>
              <a:gd name="connsiteX6" fmla="*/ 805178 w 1045029"/>
              <a:gd name="connsiteY6" fmla="*/ 820644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43429 w 1045029"/>
              <a:gd name="connsiteY5" fmla="*/ 486290 h 839230"/>
              <a:gd name="connsiteX6" fmla="*/ 805178 w 1045029"/>
              <a:gd name="connsiteY6" fmla="*/ 820644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86728 w 1045029"/>
              <a:gd name="connsiteY5" fmla="*/ 486290 h 839230"/>
              <a:gd name="connsiteX6" fmla="*/ 805178 w 1045029"/>
              <a:gd name="connsiteY6" fmla="*/ 820644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33817 h 851215"/>
              <a:gd name="connsiteX1" fmla="*/ 257994 w 1045029"/>
              <a:gd name="connsiteY1" fmla="*/ 13692 h 851215"/>
              <a:gd name="connsiteX2" fmla="*/ 604611 w 1045029"/>
              <a:gd name="connsiteY2" fmla="*/ 12046 h 851215"/>
              <a:gd name="connsiteX3" fmla="*/ 840468 w 1045029"/>
              <a:gd name="connsiteY3" fmla="*/ 27921 h 851215"/>
              <a:gd name="connsiteX4" fmla="*/ 1045029 w 1045029"/>
              <a:gd name="connsiteY4" fmla="*/ 19303 h 851215"/>
              <a:gd name="connsiteX5" fmla="*/ 986728 w 1045029"/>
              <a:gd name="connsiteY5" fmla="*/ 498275 h 851215"/>
              <a:gd name="connsiteX6" fmla="*/ 805178 w 1045029"/>
              <a:gd name="connsiteY6" fmla="*/ 832629 h 851215"/>
              <a:gd name="connsiteX7" fmla="*/ 345637 w 1045029"/>
              <a:gd name="connsiteY7" fmla="*/ 851215 h 851215"/>
              <a:gd name="connsiteX8" fmla="*/ 87330 w 1045029"/>
              <a:gd name="connsiteY8" fmla="*/ 626539 h 851215"/>
              <a:gd name="connsiteX9" fmla="*/ 14514 w 1045029"/>
              <a:gd name="connsiteY9" fmla="*/ 280560 h 851215"/>
              <a:gd name="connsiteX10" fmla="*/ 0 w 1045029"/>
              <a:gd name="connsiteY10" fmla="*/ 33817 h 851215"/>
              <a:gd name="connsiteX0" fmla="*/ 0 w 1045029"/>
              <a:gd name="connsiteY0" fmla="*/ 21771 h 839169"/>
              <a:gd name="connsiteX1" fmla="*/ 257994 w 1045029"/>
              <a:gd name="connsiteY1" fmla="*/ 1646 h 839169"/>
              <a:gd name="connsiteX2" fmla="*/ 604611 w 1045029"/>
              <a:gd name="connsiteY2" fmla="*/ 0 h 839169"/>
              <a:gd name="connsiteX3" fmla="*/ 840468 w 1045029"/>
              <a:gd name="connsiteY3" fmla="*/ 15875 h 839169"/>
              <a:gd name="connsiteX4" fmla="*/ 1045029 w 1045029"/>
              <a:gd name="connsiteY4" fmla="*/ 7257 h 839169"/>
              <a:gd name="connsiteX5" fmla="*/ 986728 w 1045029"/>
              <a:gd name="connsiteY5" fmla="*/ 486229 h 839169"/>
              <a:gd name="connsiteX6" fmla="*/ 805178 w 1045029"/>
              <a:gd name="connsiteY6" fmla="*/ 820583 h 839169"/>
              <a:gd name="connsiteX7" fmla="*/ 345637 w 1045029"/>
              <a:gd name="connsiteY7" fmla="*/ 839169 h 839169"/>
              <a:gd name="connsiteX8" fmla="*/ 87330 w 1045029"/>
              <a:gd name="connsiteY8" fmla="*/ 614493 h 839169"/>
              <a:gd name="connsiteX9" fmla="*/ 14514 w 1045029"/>
              <a:gd name="connsiteY9" fmla="*/ 268514 h 839169"/>
              <a:gd name="connsiteX10" fmla="*/ 0 w 1045029"/>
              <a:gd name="connsiteY10" fmla="*/ 21771 h 839169"/>
              <a:gd name="connsiteX0" fmla="*/ 0 w 1045029"/>
              <a:gd name="connsiteY0" fmla="*/ 23300 h 840698"/>
              <a:gd name="connsiteX1" fmla="*/ 257994 w 1045029"/>
              <a:gd name="connsiteY1" fmla="*/ 3175 h 840698"/>
              <a:gd name="connsiteX2" fmla="*/ 604611 w 1045029"/>
              <a:gd name="connsiteY2" fmla="*/ 1529 h 840698"/>
              <a:gd name="connsiteX3" fmla="*/ 840468 w 1045029"/>
              <a:gd name="connsiteY3" fmla="*/ 0 h 840698"/>
              <a:gd name="connsiteX4" fmla="*/ 1045029 w 1045029"/>
              <a:gd name="connsiteY4" fmla="*/ 8786 h 840698"/>
              <a:gd name="connsiteX5" fmla="*/ 986728 w 1045029"/>
              <a:gd name="connsiteY5" fmla="*/ 487758 h 840698"/>
              <a:gd name="connsiteX6" fmla="*/ 805178 w 1045029"/>
              <a:gd name="connsiteY6" fmla="*/ 822112 h 840698"/>
              <a:gd name="connsiteX7" fmla="*/ 345637 w 1045029"/>
              <a:gd name="connsiteY7" fmla="*/ 840698 h 840698"/>
              <a:gd name="connsiteX8" fmla="*/ 87330 w 1045029"/>
              <a:gd name="connsiteY8" fmla="*/ 616022 h 840698"/>
              <a:gd name="connsiteX9" fmla="*/ 14514 w 1045029"/>
              <a:gd name="connsiteY9" fmla="*/ 270043 h 840698"/>
              <a:gd name="connsiteX10" fmla="*/ 0 w 1045029"/>
              <a:gd name="connsiteY10" fmla="*/ 23300 h 840698"/>
              <a:gd name="connsiteX0" fmla="*/ 0 w 1045029"/>
              <a:gd name="connsiteY0" fmla="*/ 23300 h 840698"/>
              <a:gd name="connsiteX1" fmla="*/ 257994 w 1045029"/>
              <a:gd name="connsiteY1" fmla="*/ 3175 h 840698"/>
              <a:gd name="connsiteX2" fmla="*/ 604611 w 1045029"/>
              <a:gd name="connsiteY2" fmla="*/ 1529 h 840698"/>
              <a:gd name="connsiteX3" fmla="*/ 840468 w 1045029"/>
              <a:gd name="connsiteY3" fmla="*/ 0 h 840698"/>
              <a:gd name="connsiteX4" fmla="*/ 1045029 w 1045029"/>
              <a:gd name="connsiteY4" fmla="*/ 8786 h 840698"/>
              <a:gd name="connsiteX5" fmla="*/ 986728 w 1045029"/>
              <a:gd name="connsiteY5" fmla="*/ 487758 h 840698"/>
              <a:gd name="connsiteX6" fmla="*/ 805178 w 1045029"/>
              <a:gd name="connsiteY6" fmla="*/ 822112 h 840698"/>
              <a:gd name="connsiteX7" fmla="*/ 345637 w 1045029"/>
              <a:gd name="connsiteY7" fmla="*/ 840698 h 840698"/>
              <a:gd name="connsiteX8" fmla="*/ 81099 w 1045029"/>
              <a:gd name="connsiteY8" fmla="*/ 664912 h 840698"/>
              <a:gd name="connsiteX9" fmla="*/ 14514 w 1045029"/>
              <a:gd name="connsiteY9" fmla="*/ 270043 h 840698"/>
              <a:gd name="connsiteX10" fmla="*/ 0 w 1045029"/>
              <a:gd name="connsiteY10" fmla="*/ 23300 h 840698"/>
              <a:gd name="connsiteX0" fmla="*/ 0 w 1045029"/>
              <a:gd name="connsiteY0" fmla="*/ 23300 h 840698"/>
              <a:gd name="connsiteX1" fmla="*/ 257994 w 1045029"/>
              <a:gd name="connsiteY1" fmla="*/ 3175 h 840698"/>
              <a:gd name="connsiteX2" fmla="*/ 604611 w 1045029"/>
              <a:gd name="connsiteY2" fmla="*/ 1529 h 840698"/>
              <a:gd name="connsiteX3" fmla="*/ 840468 w 1045029"/>
              <a:gd name="connsiteY3" fmla="*/ 0 h 840698"/>
              <a:gd name="connsiteX4" fmla="*/ 1045029 w 1045029"/>
              <a:gd name="connsiteY4" fmla="*/ 8786 h 840698"/>
              <a:gd name="connsiteX5" fmla="*/ 986728 w 1045029"/>
              <a:gd name="connsiteY5" fmla="*/ 487758 h 840698"/>
              <a:gd name="connsiteX6" fmla="*/ 833838 w 1045029"/>
              <a:gd name="connsiteY6" fmla="*/ 835275 h 840698"/>
              <a:gd name="connsiteX7" fmla="*/ 345637 w 1045029"/>
              <a:gd name="connsiteY7" fmla="*/ 840698 h 840698"/>
              <a:gd name="connsiteX8" fmla="*/ 81099 w 1045029"/>
              <a:gd name="connsiteY8" fmla="*/ 664912 h 840698"/>
              <a:gd name="connsiteX9" fmla="*/ 14514 w 1045029"/>
              <a:gd name="connsiteY9" fmla="*/ 270043 h 840698"/>
              <a:gd name="connsiteX10" fmla="*/ 0 w 1045029"/>
              <a:gd name="connsiteY10" fmla="*/ 23300 h 84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5029" h="840698">
                <a:moveTo>
                  <a:pt x="0" y="23300"/>
                </a:moveTo>
                <a:cubicBezTo>
                  <a:pt x="98123" y="10751"/>
                  <a:pt x="159078" y="4316"/>
                  <a:pt x="257994" y="3175"/>
                </a:cubicBezTo>
                <a:cubicBezTo>
                  <a:pt x="478145" y="635"/>
                  <a:pt x="492730" y="9996"/>
                  <a:pt x="604611" y="1529"/>
                </a:cubicBezTo>
                <a:lnTo>
                  <a:pt x="840468" y="0"/>
                </a:lnTo>
                <a:lnTo>
                  <a:pt x="1045029" y="8786"/>
                </a:lnTo>
                <a:lnTo>
                  <a:pt x="986728" y="487758"/>
                </a:lnTo>
                <a:cubicBezTo>
                  <a:pt x="940644" y="599209"/>
                  <a:pt x="966520" y="730786"/>
                  <a:pt x="833838" y="835275"/>
                </a:cubicBezTo>
                <a:lnTo>
                  <a:pt x="345637" y="840698"/>
                </a:lnTo>
                <a:cubicBezTo>
                  <a:pt x="162111" y="820339"/>
                  <a:pt x="166370" y="820033"/>
                  <a:pt x="81099" y="664912"/>
                </a:cubicBezTo>
                <a:lnTo>
                  <a:pt x="14514" y="270043"/>
                </a:lnTo>
                <a:lnTo>
                  <a:pt x="0" y="233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30D9F778-DE74-B738-5231-209C312D144F}"/>
              </a:ext>
            </a:extLst>
          </p:cNvPr>
          <p:cNvSpPr/>
          <p:nvPr/>
        </p:nvSpPr>
        <p:spPr>
          <a:xfrm rot="16200000">
            <a:off x="5542536" y="1794533"/>
            <a:ext cx="778596" cy="1342762"/>
          </a:xfrm>
          <a:prstGeom prst="leftBracket">
            <a:avLst>
              <a:gd name="adj" fmla="val 36296"/>
            </a:avLst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E15644-AB7A-3AD8-C2B2-D4BA631C73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9" t="58010" r="-9" b="6384"/>
          <a:stretch/>
        </p:blipFill>
        <p:spPr>
          <a:xfrm flipH="1">
            <a:off x="5908970" y="2816858"/>
            <a:ext cx="45719" cy="74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D6D4C5D-50A3-064F-BCFC-66273413C411}"/>
                  </a:ext>
                </a:extLst>
              </p:cNvPr>
              <p:cNvSpPr/>
              <p:nvPr/>
            </p:nvSpPr>
            <p:spPr>
              <a:xfrm>
                <a:off x="3188220" y="342669"/>
                <a:ext cx="5815566" cy="12657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 = 6 min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5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5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5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IN" sz="5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5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𝑔h𝑎𝑡𝑖</m:t>
                    </m:r>
                    <m:r>
                      <a:rPr lang="en-IN" sz="5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D6D4C5D-50A3-064F-BCFC-66273413C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220" y="342669"/>
                <a:ext cx="5815566" cy="1265731"/>
              </a:xfrm>
              <a:prstGeom prst="rect">
                <a:avLst/>
              </a:prstGeom>
              <a:blipFill>
                <a:blip r:embed="rId3"/>
                <a:stretch>
                  <a:fillRect l="-5556" t="-2404" b="-182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09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F851A-19AE-BAF8-B066-43FD16CF9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B411C60-A278-0085-33F4-9E3535BC957D}"/>
              </a:ext>
            </a:extLst>
          </p:cNvPr>
          <p:cNvGrpSpPr/>
          <p:nvPr/>
        </p:nvGrpSpPr>
        <p:grpSpPr>
          <a:xfrm>
            <a:off x="2897205" y="1944303"/>
            <a:ext cx="6073540" cy="4691605"/>
            <a:chOff x="3124580" y="2569944"/>
            <a:chExt cx="5162775" cy="395046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C23B242-AFF4-1D3E-8B28-D5623F45780D}"/>
                </a:ext>
              </a:extLst>
            </p:cNvPr>
            <p:cNvSpPr/>
            <p:nvPr/>
          </p:nvSpPr>
          <p:spPr>
            <a:xfrm>
              <a:off x="3124580" y="3121379"/>
              <a:ext cx="5147158" cy="3394657"/>
            </a:xfrm>
            <a:custGeom>
              <a:avLst/>
              <a:gdLst>
                <a:gd name="connsiteX0" fmla="*/ 0 w 1045029"/>
                <a:gd name="connsiteY0" fmla="*/ 14514 h 769257"/>
                <a:gd name="connsiteX1" fmla="*/ 1045029 w 1045029"/>
                <a:gd name="connsiteY1" fmla="*/ 0 h 769257"/>
                <a:gd name="connsiteX2" fmla="*/ 943429 w 1045029"/>
                <a:gd name="connsiteY2" fmla="*/ 478972 h 769257"/>
                <a:gd name="connsiteX3" fmla="*/ 740229 w 1045029"/>
                <a:gd name="connsiteY3" fmla="*/ 740229 h 769257"/>
                <a:gd name="connsiteX4" fmla="*/ 348343 w 1045029"/>
                <a:gd name="connsiteY4" fmla="*/ 769257 h 769257"/>
                <a:gd name="connsiteX5" fmla="*/ 130629 w 1045029"/>
                <a:gd name="connsiteY5" fmla="*/ 551543 h 769257"/>
                <a:gd name="connsiteX6" fmla="*/ 14514 w 1045029"/>
                <a:gd name="connsiteY6" fmla="*/ 261257 h 769257"/>
                <a:gd name="connsiteX7" fmla="*/ 0 w 1045029"/>
                <a:gd name="connsiteY7" fmla="*/ 14514 h 769257"/>
                <a:gd name="connsiteX0" fmla="*/ 0 w 1045029"/>
                <a:gd name="connsiteY0" fmla="*/ 14514 h 769257"/>
                <a:gd name="connsiteX1" fmla="*/ 537029 w 1045029"/>
                <a:gd name="connsiteY1" fmla="*/ 14514 h 769257"/>
                <a:gd name="connsiteX2" fmla="*/ 1045029 w 1045029"/>
                <a:gd name="connsiteY2" fmla="*/ 0 h 769257"/>
                <a:gd name="connsiteX3" fmla="*/ 943429 w 1045029"/>
                <a:gd name="connsiteY3" fmla="*/ 478972 h 769257"/>
                <a:gd name="connsiteX4" fmla="*/ 740229 w 1045029"/>
                <a:gd name="connsiteY4" fmla="*/ 740229 h 769257"/>
                <a:gd name="connsiteX5" fmla="*/ 348343 w 1045029"/>
                <a:gd name="connsiteY5" fmla="*/ 769257 h 769257"/>
                <a:gd name="connsiteX6" fmla="*/ 130629 w 1045029"/>
                <a:gd name="connsiteY6" fmla="*/ 551543 h 769257"/>
                <a:gd name="connsiteX7" fmla="*/ 14514 w 1045029"/>
                <a:gd name="connsiteY7" fmla="*/ 261257 h 769257"/>
                <a:gd name="connsiteX8" fmla="*/ 0 w 1045029"/>
                <a:gd name="connsiteY8" fmla="*/ 14514 h 769257"/>
                <a:gd name="connsiteX0" fmla="*/ 0 w 1045029"/>
                <a:gd name="connsiteY0" fmla="*/ 72571 h 827314"/>
                <a:gd name="connsiteX1" fmla="*/ 595086 w 1045029"/>
                <a:gd name="connsiteY1" fmla="*/ 0 h 827314"/>
                <a:gd name="connsiteX2" fmla="*/ 1045029 w 1045029"/>
                <a:gd name="connsiteY2" fmla="*/ 58057 h 827314"/>
                <a:gd name="connsiteX3" fmla="*/ 943429 w 1045029"/>
                <a:gd name="connsiteY3" fmla="*/ 537029 h 827314"/>
                <a:gd name="connsiteX4" fmla="*/ 740229 w 1045029"/>
                <a:gd name="connsiteY4" fmla="*/ 798286 h 827314"/>
                <a:gd name="connsiteX5" fmla="*/ 348343 w 1045029"/>
                <a:gd name="connsiteY5" fmla="*/ 827314 h 827314"/>
                <a:gd name="connsiteX6" fmla="*/ 130629 w 1045029"/>
                <a:gd name="connsiteY6" fmla="*/ 609600 h 827314"/>
                <a:gd name="connsiteX7" fmla="*/ 14514 w 1045029"/>
                <a:gd name="connsiteY7" fmla="*/ 319314 h 827314"/>
                <a:gd name="connsiteX8" fmla="*/ 0 w 1045029"/>
                <a:gd name="connsiteY8" fmla="*/ 72571 h 827314"/>
                <a:gd name="connsiteX0" fmla="*/ 0 w 1045029"/>
                <a:gd name="connsiteY0" fmla="*/ 72571 h 827314"/>
                <a:gd name="connsiteX1" fmla="*/ 259443 w 1045029"/>
                <a:gd name="connsiteY1" fmla="*/ 25400 h 827314"/>
                <a:gd name="connsiteX2" fmla="*/ 595086 w 1045029"/>
                <a:gd name="connsiteY2" fmla="*/ 0 h 827314"/>
                <a:gd name="connsiteX3" fmla="*/ 1045029 w 1045029"/>
                <a:gd name="connsiteY3" fmla="*/ 58057 h 827314"/>
                <a:gd name="connsiteX4" fmla="*/ 943429 w 1045029"/>
                <a:gd name="connsiteY4" fmla="*/ 537029 h 827314"/>
                <a:gd name="connsiteX5" fmla="*/ 740229 w 1045029"/>
                <a:gd name="connsiteY5" fmla="*/ 798286 h 827314"/>
                <a:gd name="connsiteX6" fmla="*/ 348343 w 1045029"/>
                <a:gd name="connsiteY6" fmla="*/ 827314 h 827314"/>
                <a:gd name="connsiteX7" fmla="*/ 130629 w 1045029"/>
                <a:gd name="connsiteY7" fmla="*/ 609600 h 827314"/>
                <a:gd name="connsiteX8" fmla="*/ 14514 w 1045029"/>
                <a:gd name="connsiteY8" fmla="*/ 319314 h 827314"/>
                <a:gd name="connsiteX9" fmla="*/ 0 w 1045029"/>
                <a:gd name="connsiteY9" fmla="*/ 72571 h 827314"/>
                <a:gd name="connsiteX0" fmla="*/ 0 w 1045029"/>
                <a:gd name="connsiteY0" fmla="*/ 72571 h 827314"/>
                <a:gd name="connsiteX1" fmla="*/ 259443 w 1045029"/>
                <a:gd name="connsiteY1" fmla="*/ 25400 h 827314"/>
                <a:gd name="connsiteX2" fmla="*/ 595086 w 1045029"/>
                <a:gd name="connsiteY2" fmla="*/ 0 h 827314"/>
                <a:gd name="connsiteX3" fmla="*/ 1045029 w 1045029"/>
                <a:gd name="connsiteY3" fmla="*/ 58057 h 827314"/>
                <a:gd name="connsiteX4" fmla="*/ 943429 w 1045029"/>
                <a:gd name="connsiteY4" fmla="*/ 537029 h 827314"/>
                <a:gd name="connsiteX5" fmla="*/ 740229 w 1045029"/>
                <a:gd name="connsiteY5" fmla="*/ 798286 h 827314"/>
                <a:gd name="connsiteX6" fmla="*/ 348343 w 1045029"/>
                <a:gd name="connsiteY6" fmla="*/ 827314 h 827314"/>
                <a:gd name="connsiteX7" fmla="*/ 130629 w 1045029"/>
                <a:gd name="connsiteY7" fmla="*/ 609600 h 827314"/>
                <a:gd name="connsiteX8" fmla="*/ 14514 w 1045029"/>
                <a:gd name="connsiteY8" fmla="*/ 319314 h 827314"/>
                <a:gd name="connsiteX9" fmla="*/ 0 w 1045029"/>
                <a:gd name="connsiteY9" fmla="*/ 72571 h 827314"/>
                <a:gd name="connsiteX0" fmla="*/ 0 w 1045029"/>
                <a:gd name="connsiteY0" fmla="*/ 56723 h 811466"/>
                <a:gd name="connsiteX1" fmla="*/ 259443 w 1045029"/>
                <a:gd name="connsiteY1" fmla="*/ 9552 h 811466"/>
                <a:gd name="connsiteX2" fmla="*/ 604611 w 1045029"/>
                <a:gd name="connsiteY2" fmla="*/ 34952 h 811466"/>
                <a:gd name="connsiteX3" fmla="*/ 1045029 w 1045029"/>
                <a:gd name="connsiteY3" fmla="*/ 42209 h 811466"/>
                <a:gd name="connsiteX4" fmla="*/ 943429 w 1045029"/>
                <a:gd name="connsiteY4" fmla="*/ 521181 h 811466"/>
                <a:gd name="connsiteX5" fmla="*/ 740229 w 1045029"/>
                <a:gd name="connsiteY5" fmla="*/ 782438 h 811466"/>
                <a:gd name="connsiteX6" fmla="*/ 348343 w 1045029"/>
                <a:gd name="connsiteY6" fmla="*/ 811466 h 811466"/>
                <a:gd name="connsiteX7" fmla="*/ 130629 w 1045029"/>
                <a:gd name="connsiteY7" fmla="*/ 593752 h 811466"/>
                <a:gd name="connsiteX8" fmla="*/ 14514 w 1045029"/>
                <a:gd name="connsiteY8" fmla="*/ 303466 h 811466"/>
                <a:gd name="connsiteX9" fmla="*/ 0 w 1045029"/>
                <a:gd name="connsiteY9" fmla="*/ 56723 h 811466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1045029 w 1045029"/>
                <a:gd name="connsiteY3" fmla="*/ 7318 h 776575"/>
                <a:gd name="connsiteX4" fmla="*/ 943429 w 1045029"/>
                <a:gd name="connsiteY4" fmla="*/ 486290 h 776575"/>
                <a:gd name="connsiteX5" fmla="*/ 740229 w 1045029"/>
                <a:gd name="connsiteY5" fmla="*/ 747547 h 776575"/>
                <a:gd name="connsiteX6" fmla="*/ 348343 w 1045029"/>
                <a:gd name="connsiteY6" fmla="*/ 776575 h 776575"/>
                <a:gd name="connsiteX7" fmla="*/ 130629 w 1045029"/>
                <a:gd name="connsiteY7" fmla="*/ 558861 h 776575"/>
                <a:gd name="connsiteX8" fmla="*/ 14514 w 1045029"/>
                <a:gd name="connsiteY8" fmla="*/ 268575 h 776575"/>
                <a:gd name="connsiteX9" fmla="*/ 0 w 1045029"/>
                <a:gd name="connsiteY9" fmla="*/ 21832 h 776575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840468 w 1045029"/>
                <a:gd name="connsiteY3" fmla="*/ 15936 h 776575"/>
                <a:gd name="connsiteX4" fmla="*/ 1045029 w 1045029"/>
                <a:gd name="connsiteY4" fmla="*/ 7318 h 776575"/>
                <a:gd name="connsiteX5" fmla="*/ 943429 w 1045029"/>
                <a:gd name="connsiteY5" fmla="*/ 486290 h 776575"/>
                <a:gd name="connsiteX6" fmla="*/ 740229 w 1045029"/>
                <a:gd name="connsiteY6" fmla="*/ 747547 h 776575"/>
                <a:gd name="connsiteX7" fmla="*/ 348343 w 1045029"/>
                <a:gd name="connsiteY7" fmla="*/ 776575 h 776575"/>
                <a:gd name="connsiteX8" fmla="*/ 130629 w 1045029"/>
                <a:gd name="connsiteY8" fmla="*/ 558861 h 776575"/>
                <a:gd name="connsiteX9" fmla="*/ 14514 w 1045029"/>
                <a:gd name="connsiteY9" fmla="*/ 268575 h 776575"/>
                <a:gd name="connsiteX10" fmla="*/ 0 w 1045029"/>
                <a:gd name="connsiteY10" fmla="*/ 21832 h 776575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840468 w 1045029"/>
                <a:gd name="connsiteY3" fmla="*/ 15936 h 776575"/>
                <a:gd name="connsiteX4" fmla="*/ 1045029 w 1045029"/>
                <a:gd name="connsiteY4" fmla="*/ 7318 h 776575"/>
                <a:gd name="connsiteX5" fmla="*/ 943429 w 1045029"/>
                <a:gd name="connsiteY5" fmla="*/ 486290 h 776575"/>
                <a:gd name="connsiteX6" fmla="*/ 740229 w 1045029"/>
                <a:gd name="connsiteY6" fmla="*/ 747547 h 776575"/>
                <a:gd name="connsiteX7" fmla="*/ 348343 w 1045029"/>
                <a:gd name="connsiteY7" fmla="*/ 776575 h 776575"/>
                <a:gd name="connsiteX8" fmla="*/ 130629 w 1045029"/>
                <a:gd name="connsiteY8" fmla="*/ 558861 h 776575"/>
                <a:gd name="connsiteX9" fmla="*/ 14514 w 1045029"/>
                <a:gd name="connsiteY9" fmla="*/ 268575 h 776575"/>
                <a:gd name="connsiteX10" fmla="*/ 0 w 1045029"/>
                <a:gd name="connsiteY10" fmla="*/ 21832 h 776575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840468 w 1045029"/>
                <a:gd name="connsiteY3" fmla="*/ 15936 h 776575"/>
                <a:gd name="connsiteX4" fmla="*/ 1045029 w 1045029"/>
                <a:gd name="connsiteY4" fmla="*/ 7318 h 776575"/>
                <a:gd name="connsiteX5" fmla="*/ 943429 w 1045029"/>
                <a:gd name="connsiteY5" fmla="*/ 486290 h 776575"/>
                <a:gd name="connsiteX6" fmla="*/ 740229 w 1045029"/>
                <a:gd name="connsiteY6" fmla="*/ 747547 h 776575"/>
                <a:gd name="connsiteX7" fmla="*/ 348343 w 1045029"/>
                <a:gd name="connsiteY7" fmla="*/ 776575 h 776575"/>
                <a:gd name="connsiteX8" fmla="*/ 87330 w 1045029"/>
                <a:gd name="connsiteY8" fmla="*/ 614554 h 776575"/>
                <a:gd name="connsiteX9" fmla="*/ 14514 w 1045029"/>
                <a:gd name="connsiteY9" fmla="*/ 268575 h 776575"/>
                <a:gd name="connsiteX10" fmla="*/ 0 w 1045029"/>
                <a:gd name="connsiteY10" fmla="*/ 21832 h 776575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740229 w 1045029"/>
                <a:gd name="connsiteY6" fmla="*/ 747547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740229 w 1045029"/>
                <a:gd name="connsiteY6" fmla="*/ 747547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805178 w 1045029"/>
                <a:gd name="connsiteY6" fmla="*/ 820644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805178 w 1045029"/>
                <a:gd name="connsiteY6" fmla="*/ 820644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86728 w 1045029"/>
                <a:gd name="connsiteY5" fmla="*/ 486290 h 839230"/>
                <a:gd name="connsiteX6" fmla="*/ 805178 w 1045029"/>
                <a:gd name="connsiteY6" fmla="*/ 820644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33817 h 851215"/>
                <a:gd name="connsiteX1" fmla="*/ 257994 w 1045029"/>
                <a:gd name="connsiteY1" fmla="*/ 13692 h 851215"/>
                <a:gd name="connsiteX2" fmla="*/ 604611 w 1045029"/>
                <a:gd name="connsiteY2" fmla="*/ 12046 h 851215"/>
                <a:gd name="connsiteX3" fmla="*/ 840468 w 1045029"/>
                <a:gd name="connsiteY3" fmla="*/ 27921 h 851215"/>
                <a:gd name="connsiteX4" fmla="*/ 1045029 w 1045029"/>
                <a:gd name="connsiteY4" fmla="*/ 19303 h 851215"/>
                <a:gd name="connsiteX5" fmla="*/ 986728 w 1045029"/>
                <a:gd name="connsiteY5" fmla="*/ 498275 h 851215"/>
                <a:gd name="connsiteX6" fmla="*/ 805178 w 1045029"/>
                <a:gd name="connsiteY6" fmla="*/ 832629 h 851215"/>
                <a:gd name="connsiteX7" fmla="*/ 345637 w 1045029"/>
                <a:gd name="connsiteY7" fmla="*/ 851215 h 851215"/>
                <a:gd name="connsiteX8" fmla="*/ 87330 w 1045029"/>
                <a:gd name="connsiteY8" fmla="*/ 626539 h 851215"/>
                <a:gd name="connsiteX9" fmla="*/ 14514 w 1045029"/>
                <a:gd name="connsiteY9" fmla="*/ 280560 h 851215"/>
                <a:gd name="connsiteX10" fmla="*/ 0 w 1045029"/>
                <a:gd name="connsiteY10" fmla="*/ 33817 h 851215"/>
                <a:gd name="connsiteX0" fmla="*/ 0 w 1045029"/>
                <a:gd name="connsiteY0" fmla="*/ 21771 h 839169"/>
                <a:gd name="connsiteX1" fmla="*/ 257994 w 1045029"/>
                <a:gd name="connsiteY1" fmla="*/ 1646 h 839169"/>
                <a:gd name="connsiteX2" fmla="*/ 604611 w 1045029"/>
                <a:gd name="connsiteY2" fmla="*/ 0 h 839169"/>
                <a:gd name="connsiteX3" fmla="*/ 840468 w 1045029"/>
                <a:gd name="connsiteY3" fmla="*/ 15875 h 839169"/>
                <a:gd name="connsiteX4" fmla="*/ 1045029 w 1045029"/>
                <a:gd name="connsiteY4" fmla="*/ 7257 h 839169"/>
                <a:gd name="connsiteX5" fmla="*/ 986728 w 1045029"/>
                <a:gd name="connsiteY5" fmla="*/ 486229 h 839169"/>
                <a:gd name="connsiteX6" fmla="*/ 805178 w 1045029"/>
                <a:gd name="connsiteY6" fmla="*/ 820583 h 839169"/>
                <a:gd name="connsiteX7" fmla="*/ 345637 w 1045029"/>
                <a:gd name="connsiteY7" fmla="*/ 839169 h 839169"/>
                <a:gd name="connsiteX8" fmla="*/ 87330 w 1045029"/>
                <a:gd name="connsiteY8" fmla="*/ 614493 h 839169"/>
                <a:gd name="connsiteX9" fmla="*/ 14514 w 1045029"/>
                <a:gd name="connsiteY9" fmla="*/ 268514 h 839169"/>
                <a:gd name="connsiteX10" fmla="*/ 0 w 1045029"/>
                <a:gd name="connsiteY10" fmla="*/ 21771 h 839169"/>
                <a:gd name="connsiteX0" fmla="*/ 0 w 1045029"/>
                <a:gd name="connsiteY0" fmla="*/ 23300 h 840698"/>
                <a:gd name="connsiteX1" fmla="*/ 257994 w 1045029"/>
                <a:gd name="connsiteY1" fmla="*/ 3175 h 840698"/>
                <a:gd name="connsiteX2" fmla="*/ 604611 w 1045029"/>
                <a:gd name="connsiteY2" fmla="*/ 1529 h 840698"/>
                <a:gd name="connsiteX3" fmla="*/ 840468 w 1045029"/>
                <a:gd name="connsiteY3" fmla="*/ 0 h 840698"/>
                <a:gd name="connsiteX4" fmla="*/ 1045029 w 1045029"/>
                <a:gd name="connsiteY4" fmla="*/ 8786 h 840698"/>
                <a:gd name="connsiteX5" fmla="*/ 986728 w 1045029"/>
                <a:gd name="connsiteY5" fmla="*/ 487758 h 840698"/>
                <a:gd name="connsiteX6" fmla="*/ 805178 w 1045029"/>
                <a:gd name="connsiteY6" fmla="*/ 822112 h 840698"/>
                <a:gd name="connsiteX7" fmla="*/ 345637 w 1045029"/>
                <a:gd name="connsiteY7" fmla="*/ 840698 h 840698"/>
                <a:gd name="connsiteX8" fmla="*/ 87330 w 1045029"/>
                <a:gd name="connsiteY8" fmla="*/ 616022 h 840698"/>
                <a:gd name="connsiteX9" fmla="*/ 14514 w 1045029"/>
                <a:gd name="connsiteY9" fmla="*/ 270043 h 840698"/>
                <a:gd name="connsiteX10" fmla="*/ 0 w 1045029"/>
                <a:gd name="connsiteY10" fmla="*/ 23300 h 840698"/>
                <a:gd name="connsiteX0" fmla="*/ 0 w 1045029"/>
                <a:gd name="connsiteY0" fmla="*/ 23300 h 908352"/>
                <a:gd name="connsiteX1" fmla="*/ 257994 w 1045029"/>
                <a:gd name="connsiteY1" fmla="*/ 3175 h 908352"/>
                <a:gd name="connsiteX2" fmla="*/ 604611 w 1045029"/>
                <a:gd name="connsiteY2" fmla="*/ 1529 h 908352"/>
                <a:gd name="connsiteX3" fmla="*/ 840468 w 1045029"/>
                <a:gd name="connsiteY3" fmla="*/ 0 h 908352"/>
                <a:gd name="connsiteX4" fmla="*/ 1045029 w 1045029"/>
                <a:gd name="connsiteY4" fmla="*/ 8786 h 908352"/>
                <a:gd name="connsiteX5" fmla="*/ 986728 w 1045029"/>
                <a:gd name="connsiteY5" fmla="*/ 487758 h 908352"/>
                <a:gd name="connsiteX6" fmla="*/ 805178 w 1045029"/>
                <a:gd name="connsiteY6" fmla="*/ 822112 h 908352"/>
                <a:gd name="connsiteX7" fmla="*/ 383375 w 1045029"/>
                <a:gd name="connsiteY7" fmla="*/ 908352 h 908352"/>
                <a:gd name="connsiteX8" fmla="*/ 87330 w 1045029"/>
                <a:gd name="connsiteY8" fmla="*/ 616022 h 908352"/>
                <a:gd name="connsiteX9" fmla="*/ 14514 w 1045029"/>
                <a:gd name="connsiteY9" fmla="*/ 270043 h 908352"/>
                <a:gd name="connsiteX10" fmla="*/ 0 w 1045029"/>
                <a:gd name="connsiteY10" fmla="*/ 23300 h 908352"/>
                <a:gd name="connsiteX0" fmla="*/ 0 w 1045029"/>
                <a:gd name="connsiteY0" fmla="*/ 23300 h 908352"/>
                <a:gd name="connsiteX1" fmla="*/ 257994 w 1045029"/>
                <a:gd name="connsiteY1" fmla="*/ 3175 h 908352"/>
                <a:gd name="connsiteX2" fmla="*/ 604611 w 1045029"/>
                <a:gd name="connsiteY2" fmla="*/ 1529 h 908352"/>
                <a:gd name="connsiteX3" fmla="*/ 840468 w 1045029"/>
                <a:gd name="connsiteY3" fmla="*/ 0 h 908352"/>
                <a:gd name="connsiteX4" fmla="*/ 1045029 w 1045029"/>
                <a:gd name="connsiteY4" fmla="*/ 8786 h 908352"/>
                <a:gd name="connsiteX5" fmla="*/ 986728 w 1045029"/>
                <a:gd name="connsiteY5" fmla="*/ 487758 h 908352"/>
                <a:gd name="connsiteX6" fmla="*/ 738581 w 1045029"/>
                <a:gd name="connsiteY6" fmla="*/ 889766 h 908352"/>
                <a:gd name="connsiteX7" fmla="*/ 383375 w 1045029"/>
                <a:gd name="connsiteY7" fmla="*/ 908352 h 908352"/>
                <a:gd name="connsiteX8" fmla="*/ 87330 w 1045029"/>
                <a:gd name="connsiteY8" fmla="*/ 616022 h 908352"/>
                <a:gd name="connsiteX9" fmla="*/ 14514 w 1045029"/>
                <a:gd name="connsiteY9" fmla="*/ 270043 h 908352"/>
                <a:gd name="connsiteX10" fmla="*/ 0 w 1045029"/>
                <a:gd name="connsiteY10" fmla="*/ 23300 h 908352"/>
                <a:gd name="connsiteX0" fmla="*/ 0 w 1045029"/>
                <a:gd name="connsiteY0" fmla="*/ 23300 h 908352"/>
                <a:gd name="connsiteX1" fmla="*/ 257994 w 1045029"/>
                <a:gd name="connsiteY1" fmla="*/ 3175 h 908352"/>
                <a:gd name="connsiteX2" fmla="*/ 604611 w 1045029"/>
                <a:gd name="connsiteY2" fmla="*/ 1529 h 908352"/>
                <a:gd name="connsiteX3" fmla="*/ 840468 w 1045029"/>
                <a:gd name="connsiteY3" fmla="*/ 0 h 908352"/>
                <a:gd name="connsiteX4" fmla="*/ 1045029 w 1045029"/>
                <a:gd name="connsiteY4" fmla="*/ 8786 h 908352"/>
                <a:gd name="connsiteX5" fmla="*/ 1042225 w 1045029"/>
                <a:gd name="connsiteY5" fmla="*/ 425308 h 908352"/>
                <a:gd name="connsiteX6" fmla="*/ 738581 w 1045029"/>
                <a:gd name="connsiteY6" fmla="*/ 889766 h 908352"/>
                <a:gd name="connsiteX7" fmla="*/ 383375 w 1045029"/>
                <a:gd name="connsiteY7" fmla="*/ 908352 h 908352"/>
                <a:gd name="connsiteX8" fmla="*/ 87330 w 1045029"/>
                <a:gd name="connsiteY8" fmla="*/ 616022 h 908352"/>
                <a:gd name="connsiteX9" fmla="*/ 14514 w 1045029"/>
                <a:gd name="connsiteY9" fmla="*/ 270043 h 908352"/>
                <a:gd name="connsiteX10" fmla="*/ 0 w 1045029"/>
                <a:gd name="connsiteY10" fmla="*/ 23300 h 908352"/>
                <a:gd name="connsiteX0" fmla="*/ 0 w 1045029"/>
                <a:gd name="connsiteY0" fmla="*/ 23300 h 908352"/>
                <a:gd name="connsiteX1" fmla="*/ 257994 w 1045029"/>
                <a:gd name="connsiteY1" fmla="*/ 3175 h 908352"/>
                <a:gd name="connsiteX2" fmla="*/ 604611 w 1045029"/>
                <a:gd name="connsiteY2" fmla="*/ 1529 h 908352"/>
                <a:gd name="connsiteX3" fmla="*/ 840468 w 1045029"/>
                <a:gd name="connsiteY3" fmla="*/ 0 h 908352"/>
                <a:gd name="connsiteX4" fmla="*/ 1045029 w 1045029"/>
                <a:gd name="connsiteY4" fmla="*/ 8786 h 908352"/>
                <a:gd name="connsiteX5" fmla="*/ 1042225 w 1045029"/>
                <a:gd name="connsiteY5" fmla="*/ 425308 h 908352"/>
                <a:gd name="connsiteX6" fmla="*/ 738581 w 1045029"/>
                <a:gd name="connsiteY6" fmla="*/ 889766 h 908352"/>
                <a:gd name="connsiteX7" fmla="*/ 383375 w 1045029"/>
                <a:gd name="connsiteY7" fmla="*/ 908352 h 908352"/>
                <a:gd name="connsiteX8" fmla="*/ 87330 w 1045029"/>
                <a:gd name="connsiteY8" fmla="*/ 616022 h 908352"/>
                <a:gd name="connsiteX9" fmla="*/ 14514 w 1045029"/>
                <a:gd name="connsiteY9" fmla="*/ 270043 h 908352"/>
                <a:gd name="connsiteX10" fmla="*/ 0 w 1045029"/>
                <a:gd name="connsiteY10" fmla="*/ 23300 h 908352"/>
                <a:gd name="connsiteX0" fmla="*/ 0 w 1113846"/>
                <a:gd name="connsiteY0" fmla="*/ 30126 h 915178"/>
                <a:gd name="connsiteX1" fmla="*/ 257994 w 1113846"/>
                <a:gd name="connsiteY1" fmla="*/ 10001 h 915178"/>
                <a:gd name="connsiteX2" fmla="*/ 604611 w 1113846"/>
                <a:gd name="connsiteY2" fmla="*/ 8355 h 915178"/>
                <a:gd name="connsiteX3" fmla="*/ 840468 w 1113846"/>
                <a:gd name="connsiteY3" fmla="*/ 6826 h 915178"/>
                <a:gd name="connsiteX4" fmla="*/ 1113846 w 1113846"/>
                <a:gd name="connsiteY4" fmla="*/ 0 h 915178"/>
                <a:gd name="connsiteX5" fmla="*/ 1042225 w 1113846"/>
                <a:gd name="connsiteY5" fmla="*/ 432134 h 915178"/>
                <a:gd name="connsiteX6" fmla="*/ 738581 w 1113846"/>
                <a:gd name="connsiteY6" fmla="*/ 896592 h 915178"/>
                <a:gd name="connsiteX7" fmla="*/ 383375 w 1113846"/>
                <a:gd name="connsiteY7" fmla="*/ 915178 h 915178"/>
                <a:gd name="connsiteX8" fmla="*/ 87330 w 1113846"/>
                <a:gd name="connsiteY8" fmla="*/ 622848 h 915178"/>
                <a:gd name="connsiteX9" fmla="*/ 14514 w 1113846"/>
                <a:gd name="connsiteY9" fmla="*/ 276869 h 915178"/>
                <a:gd name="connsiteX10" fmla="*/ 0 w 1113846"/>
                <a:gd name="connsiteY10" fmla="*/ 30126 h 915178"/>
                <a:gd name="connsiteX0" fmla="*/ 0 w 1113846"/>
                <a:gd name="connsiteY0" fmla="*/ 30126 h 915178"/>
                <a:gd name="connsiteX1" fmla="*/ 257994 w 1113846"/>
                <a:gd name="connsiteY1" fmla="*/ 10001 h 915178"/>
                <a:gd name="connsiteX2" fmla="*/ 604611 w 1113846"/>
                <a:gd name="connsiteY2" fmla="*/ 8355 h 915178"/>
                <a:gd name="connsiteX3" fmla="*/ 840468 w 1113846"/>
                <a:gd name="connsiteY3" fmla="*/ 6826 h 915178"/>
                <a:gd name="connsiteX4" fmla="*/ 1113846 w 1113846"/>
                <a:gd name="connsiteY4" fmla="*/ 0 h 915178"/>
                <a:gd name="connsiteX5" fmla="*/ 1042225 w 1113846"/>
                <a:gd name="connsiteY5" fmla="*/ 432134 h 915178"/>
                <a:gd name="connsiteX6" fmla="*/ 738581 w 1113846"/>
                <a:gd name="connsiteY6" fmla="*/ 896592 h 915178"/>
                <a:gd name="connsiteX7" fmla="*/ 383375 w 1113846"/>
                <a:gd name="connsiteY7" fmla="*/ 915178 h 915178"/>
                <a:gd name="connsiteX8" fmla="*/ 87330 w 1113846"/>
                <a:gd name="connsiteY8" fmla="*/ 622848 h 915178"/>
                <a:gd name="connsiteX9" fmla="*/ 14514 w 1113846"/>
                <a:gd name="connsiteY9" fmla="*/ 276869 h 915178"/>
                <a:gd name="connsiteX10" fmla="*/ 0 w 1113846"/>
                <a:gd name="connsiteY10" fmla="*/ 30126 h 915178"/>
                <a:gd name="connsiteX0" fmla="*/ 40984 w 1154830"/>
                <a:gd name="connsiteY0" fmla="*/ 30126 h 915178"/>
                <a:gd name="connsiteX1" fmla="*/ 298978 w 1154830"/>
                <a:gd name="connsiteY1" fmla="*/ 10001 h 915178"/>
                <a:gd name="connsiteX2" fmla="*/ 645595 w 1154830"/>
                <a:gd name="connsiteY2" fmla="*/ 8355 h 915178"/>
                <a:gd name="connsiteX3" fmla="*/ 881452 w 1154830"/>
                <a:gd name="connsiteY3" fmla="*/ 6826 h 915178"/>
                <a:gd name="connsiteX4" fmla="*/ 1154830 w 1154830"/>
                <a:gd name="connsiteY4" fmla="*/ 0 h 915178"/>
                <a:gd name="connsiteX5" fmla="*/ 1083209 w 1154830"/>
                <a:gd name="connsiteY5" fmla="*/ 432134 h 915178"/>
                <a:gd name="connsiteX6" fmla="*/ 779565 w 1154830"/>
                <a:gd name="connsiteY6" fmla="*/ 896592 h 915178"/>
                <a:gd name="connsiteX7" fmla="*/ 424359 w 1154830"/>
                <a:gd name="connsiteY7" fmla="*/ 915178 h 915178"/>
                <a:gd name="connsiteX8" fmla="*/ 128314 w 1154830"/>
                <a:gd name="connsiteY8" fmla="*/ 622848 h 915178"/>
                <a:gd name="connsiteX9" fmla="*/ 0 w 1154830"/>
                <a:gd name="connsiteY9" fmla="*/ 245644 h 915178"/>
                <a:gd name="connsiteX10" fmla="*/ 40984 w 1154830"/>
                <a:gd name="connsiteY10" fmla="*/ 30126 h 915178"/>
                <a:gd name="connsiteX0" fmla="*/ 40984 w 1154830"/>
                <a:gd name="connsiteY0" fmla="*/ 30126 h 915178"/>
                <a:gd name="connsiteX1" fmla="*/ 298978 w 1154830"/>
                <a:gd name="connsiteY1" fmla="*/ 10001 h 915178"/>
                <a:gd name="connsiteX2" fmla="*/ 645595 w 1154830"/>
                <a:gd name="connsiteY2" fmla="*/ 8355 h 915178"/>
                <a:gd name="connsiteX3" fmla="*/ 881452 w 1154830"/>
                <a:gd name="connsiteY3" fmla="*/ 6826 h 915178"/>
                <a:gd name="connsiteX4" fmla="*/ 1154830 w 1154830"/>
                <a:gd name="connsiteY4" fmla="*/ 0 h 915178"/>
                <a:gd name="connsiteX5" fmla="*/ 1083209 w 1154830"/>
                <a:gd name="connsiteY5" fmla="*/ 432134 h 915178"/>
                <a:gd name="connsiteX6" fmla="*/ 779565 w 1154830"/>
                <a:gd name="connsiteY6" fmla="*/ 896592 h 915178"/>
                <a:gd name="connsiteX7" fmla="*/ 424359 w 1154830"/>
                <a:gd name="connsiteY7" fmla="*/ 915178 h 915178"/>
                <a:gd name="connsiteX8" fmla="*/ 128314 w 1154830"/>
                <a:gd name="connsiteY8" fmla="*/ 622848 h 915178"/>
                <a:gd name="connsiteX9" fmla="*/ 0 w 1154830"/>
                <a:gd name="connsiteY9" fmla="*/ 245644 h 915178"/>
                <a:gd name="connsiteX10" fmla="*/ 40984 w 1154830"/>
                <a:gd name="connsiteY10" fmla="*/ 30126 h 915178"/>
                <a:gd name="connsiteX0" fmla="*/ 0 w 1187103"/>
                <a:gd name="connsiteY0" fmla="*/ 17116 h 915178"/>
                <a:gd name="connsiteX1" fmla="*/ 331251 w 1187103"/>
                <a:gd name="connsiteY1" fmla="*/ 10001 h 915178"/>
                <a:gd name="connsiteX2" fmla="*/ 677868 w 1187103"/>
                <a:gd name="connsiteY2" fmla="*/ 8355 h 915178"/>
                <a:gd name="connsiteX3" fmla="*/ 913725 w 1187103"/>
                <a:gd name="connsiteY3" fmla="*/ 6826 h 915178"/>
                <a:gd name="connsiteX4" fmla="*/ 1187103 w 1187103"/>
                <a:gd name="connsiteY4" fmla="*/ 0 h 915178"/>
                <a:gd name="connsiteX5" fmla="*/ 1115482 w 1187103"/>
                <a:gd name="connsiteY5" fmla="*/ 432134 h 915178"/>
                <a:gd name="connsiteX6" fmla="*/ 811838 w 1187103"/>
                <a:gd name="connsiteY6" fmla="*/ 896592 h 915178"/>
                <a:gd name="connsiteX7" fmla="*/ 456632 w 1187103"/>
                <a:gd name="connsiteY7" fmla="*/ 915178 h 915178"/>
                <a:gd name="connsiteX8" fmla="*/ 160587 w 1187103"/>
                <a:gd name="connsiteY8" fmla="*/ 622848 h 915178"/>
                <a:gd name="connsiteX9" fmla="*/ 32273 w 1187103"/>
                <a:gd name="connsiteY9" fmla="*/ 245644 h 915178"/>
                <a:gd name="connsiteX10" fmla="*/ 0 w 1187103"/>
                <a:gd name="connsiteY10" fmla="*/ 17116 h 915178"/>
                <a:gd name="connsiteX0" fmla="*/ 0 w 1187103"/>
                <a:gd name="connsiteY0" fmla="*/ 17116 h 917708"/>
                <a:gd name="connsiteX1" fmla="*/ 331251 w 1187103"/>
                <a:gd name="connsiteY1" fmla="*/ 10001 h 917708"/>
                <a:gd name="connsiteX2" fmla="*/ 677868 w 1187103"/>
                <a:gd name="connsiteY2" fmla="*/ 8355 h 917708"/>
                <a:gd name="connsiteX3" fmla="*/ 913725 w 1187103"/>
                <a:gd name="connsiteY3" fmla="*/ 6826 h 917708"/>
                <a:gd name="connsiteX4" fmla="*/ 1187103 w 1187103"/>
                <a:gd name="connsiteY4" fmla="*/ 0 h 917708"/>
                <a:gd name="connsiteX5" fmla="*/ 1115482 w 1187103"/>
                <a:gd name="connsiteY5" fmla="*/ 432134 h 917708"/>
                <a:gd name="connsiteX6" fmla="*/ 811838 w 1187103"/>
                <a:gd name="connsiteY6" fmla="*/ 896592 h 917708"/>
                <a:gd name="connsiteX7" fmla="*/ 456632 w 1187103"/>
                <a:gd name="connsiteY7" fmla="*/ 915178 h 917708"/>
                <a:gd name="connsiteX8" fmla="*/ 160587 w 1187103"/>
                <a:gd name="connsiteY8" fmla="*/ 622848 h 917708"/>
                <a:gd name="connsiteX9" fmla="*/ 32273 w 1187103"/>
                <a:gd name="connsiteY9" fmla="*/ 245644 h 917708"/>
                <a:gd name="connsiteX10" fmla="*/ 0 w 1187103"/>
                <a:gd name="connsiteY10" fmla="*/ 17116 h 917708"/>
                <a:gd name="connsiteX0" fmla="*/ 0 w 1187103"/>
                <a:gd name="connsiteY0" fmla="*/ 17116 h 917708"/>
                <a:gd name="connsiteX1" fmla="*/ 331251 w 1187103"/>
                <a:gd name="connsiteY1" fmla="*/ 10001 h 917708"/>
                <a:gd name="connsiteX2" fmla="*/ 677868 w 1187103"/>
                <a:gd name="connsiteY2" fmla="*/ 8355 h 917708"/>
                <a:gd name="connsiteX3" fmla="*/ 913725 w 1187103"/>
                <a:gd name="connsiteY3" fmla="*/ 6826 h 917708"/>
                <a:gd name="connsiteX4" fmla="*/ 1187103 w 1187103"/>
                <a:gd name="connsiteY4" fmla="*/ 0 h 917708"/>
                <a:gd name="connsiteX5" fmla="*/ 1115482 w 1187103"/>
                <a:gd name="connsiteY5" fmla="*/ 432134 h 917708"/>
                <a:gd name="connsiteX6" fmla="*/ 811838 w 1187103"/>
                <a:gd name="connsiteY6" fmla="*/ 896592 h 917708"/>
                <a:gd name="connsiteX7" fmla="*/ 456632 w 1187103"/>
                <a:gd name="connsiteY7" fmla="*/ 915178 h 917708"/>
                <a:gd name="connsiteX8" fmla="*/ 160587 w 1187103"/>
                <a:gd name="connsiteY8" fmla="*/ 622848 h 917708"/>
                <a:gd name="connsiteX9" fmla="*/ 32273 w 1187103"/>
                <a:gd name="connsiteY9" fmla="*/ 245644 h 917708"/>
                <a:gd name="connsiteX10" fmla="*/ 0 w 1187103"/>
                <a:gd name="connsiteY10" fmla="*/ 17116 h 9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7103" h="917708">
                  <a:moveTo>
                    <a:pt x="0" y="17116"/>
                  </a:moveTo>
                  <a:cubicBezTo>
                    <a:pt x="98123" y="4567"/>
                    <a:pt x="218273" y="11461"/>
                    <a:pt x="331251" y="10001"/>
                  </a:cubicBezTo>
                  <a:cubicBezTo>
                    <a:pt x="444229" y="8541"/>
                    <a:pt x="565987" y="16822"/>
                    <a:pt x="677868" y="8355"/>
                  </a:cubicBezTo>
                  <a:lnTo>
                    <a:pt x="913725" y="6826"/>
                  </a:lnTo>
                  <a:lnTo>
                    <a:pt x="1187103" y="0"/>
                  </a:lnTo>
                  <a:cubicBezTo>
                    <a:pt x="1155089" y="328793"/>
                    <a:pt x="1130111" y="317866"/>
                    <a:pt x="1115482" y="432134"/>
                  </a:cubicBezTo>
                  <a:cubicBezTo>
                    <a:pt x="987262" y="725731"/>
                    <a:pt x="944520" y="792103"/>
                    <a:pt x="811838" y="896592"/>
                  </a:cubicBezTo>
                  <a:cubicBezTo>
                    <a:pt x="693436" y="934012"/>
                    <a:pt x="575034" y="908983"/>
                    <a:pt x="456632" y="915178"/>
                  </a:cubicBezTo>
                  <a:cubicBezTo>
                    <a:pt x="273106" y="894819"/>
                    <a:pt x="245858" y="777969"/>
                    <a:pt x="160587" y="622848"/>
                  </a:cubicBezTo>
                  <a:cubicBezTo>
                    <a:pt x="117816" y="497113"/>
                    <a:pt x="50625" y="381787"/>
                    <a:pt x="32273" y="245644"/>
                  </a:cubicBezTo>
                  <a:lnTo>
                    <a:pt x="0" y="17116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Left Bracket 7">
              <a:extLst>
                <a:ext uri="{FF2B5EF4-FFF2-40B4-BE49-F238E27FC236}">
                  <a16:creationId xmlns:a16="http://schemas.microsoft.com/office/drawing/2014/main" id="{E018302F-A512-9A37-B2B0-51CA427AD34E}"/>
                </a:ext>
              </a:extLst>
            </p:cNvPr>
            <p:cNvSpPr/>
            <p:nvPr/>
          </p:nvSpPr>
          <p:spPr>
            <a:xfrm rot="16200000">
              <a:off x="3732553" y="1965603"/>
              <a:ext cx="3950462" cy="5159143"/>
            </a:xfrm>
            <a:prstGeom prst="leftBracket">
              <a:avLst>
                <a:gd name="adj" fmla="val 54071"/>
              </a:avLst>
            </a:prstGeom>
            <a:ln w="762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97E6170-7C5F-3C75-271C-4440DB72C074}"/>
              </a:ext>
            </a:extLst>
          </p:cNvPr>
          <p:cNvSpPr/>
          <p:nvPr/>
        </p:nvSpPr>
        <p:spPr>
          <a:xfrm>
            <a:off x="5319183" y="2631022"/>
            <a:ext cx="1229784" cy="379007"/>
          </a:xfrm>
          <a:custGeom>
            <a:avLst/>
            <a:gdLst>
              <a:gd name="connsiteX0" fmla="*/ 0 w 1045029"/>
              <a:gd name="connsiteY0" fmla="*/ 14514 h 769257"/>
              <a:gd name="connsiteX1" fmla="*/ 1045029 w 1045029"/>
              <a:gd name="connsiteY1" fmla="*/ 0 h 769257"/>
              <a:gd name="connsiteX2" fmla="*/ 943429 w 1045029"/>
              <a:gd name="connsiteY2" fmla="*/ 478972 h 769257"/>
              <a:gd name="connsiteX3" fmla="*/ 740229 w 1045029"/>
              <a:gd name="connsiteY3" fmla="*/ 740229 h 769257"/>
              <a:gd name="connsiteX4" fmla="*/ 348343 w 1045029"/>
              <a:gd name="connsiteY4" fmla="*/ 769257 h 769257"/>
              <a:gd name="connsiteX5" fmla="*/ 130629 w 1045029"/>
              <a:gd name="connsiteY5" fmla="*/ 551543 h 769257"/>
              <a:gd name="connsiteX6" fmla="*/ 14514 w 1045029"/>
              <a:gd name="connsiteY6" fmla="*/ 261257 h 769257"/>
              <a:gd name="connsiteX7" fmla="*/ 0 w 1045029"/>
              <a:gd name="connsiteY7" fmla="*/ 14514 h 769257"/>
              <a:gd name="connsiteX0" fmla="*/ 0 w 1045029"/>
              <a:gd name="connsiteY0" fmla="*/ 14514 h 769257"/>
              <a:gd name="connsiteX1" fmla="*/ 537029 w 1045029"/>
              <a:gd name="connsiteY1" fmla="*/ 14514 h 769257"/>
              <a:gd name="connsiteX2" fmla="*/ 1045029 w 1045029"/>
              <a:gd name="connsiteY2" fmla="*/ 0 h 769257"/>
              <a:gd name="connsiteX3" fmla="*/ 943429 w 1045029"/>
              <a:gd name="connsiteY3" fmla="*/ 478972 h 769257"/>
              <a:gd name="connsiteX4" fmla="*/ 740229 w 1045029"/>
              <a:gd name="connsiteY4" fmla="*/ 740229 h 769257"/>
              <a:gd name="connsiteX5" fmla="*/ 348343 w 1045029"/>
              <a:gd name="connsiteY5" fmla="*/ 769257 h 769257"/>
              <a:gd name="connsiteX6" fmla="*/ 130629 w 1045029"/>
              <a:gd name="connsiteY6" fmla="*/ 551543 h 769257"/>
              <a:gd name="connsiteX7" fmla="*/ 14514 w 1045029"/>
              <a:gd name="connsiteY7" fmla="*/ 261257 h 769257"/>
              <a:gd name="connsiteX8" fmla="*/ 0 w 1045029"/>
              <a:gd name="connsiteY8" fmla="*/ 14514 h 769257"/>
              <a:gd name="connsiteX0" fmla="*/ 0 w 1045029"/>
              <a:gd name="connsiteY0" fmla="*/ 72571 h 827314"/>
              <a:gd name="connsiteX1" fmla="*/ 595086 w 1045029"/>
              <a:gd name="connsiteY1" fmla="*/ 0 h 827314"/>
              <a:gd name="connsiteX2" fmla="*/ 1045029 w 1045029"/>
              <a:gd name="connsiteY2" fmla="*/ 58057 h 827314"/>
              <a:gd name="connsiteX3" fmla="*/ 943429 w 1045029"/>
              <a:gd name="connsiteY3" fmla="*/ 537029 h 827314"/>
              <a:gd name="connsiteX4" fmla="*/ 740229 w 1045029"/>
              <a:gd name="connsiteY4" fmla="*/ 798286 h 827314"/>
              <a:gd name="connsiteX5" fmla="*/ 348343 w 1045029"/>
              <a:gd name="connsiteY5" fmla="*/ 827314 h 827314"/>
              <a:gd name="connsiteX6" fmla="*/ 130629 w 1045029"/>
              <a:gd name="connsiteY6" fmla="*/ 609600 h 827314"/>
              <a:gd name="connsiteX7" fmla="*/ 14514 w 1045029"/>
              <a:gd name="connsiteY7" fmla="*/ 319314 h 827314"/>
              <a:gd name="connsiteX8" fmla="*/ 0 w 1045029"/>
              <a:gd name="connsiteY8" fmla="*/ 72571 h 827314"/>
              <a:gd name="connsiteX0" fmla="*/ 0 w 1045029"/>
              <a:gd name="connsiteY0" fmla="*/ 72571 h 827314"/>
              <a:gd name="connsiteX1" fmla="*/ 259443 w 1045029"/>
              <a:gd name="connsiteY1" fmla="*/ 25400 h 827314"/>
              <a:gd name="connsiteX2" fmla="*/ 595086 w 1045029"/>
              <a:gd name="connsiteY2" fmla="*/ 0 h 827314"/>
              <a:gd name="connsiteX3" fmla="*/ 1045029 w 1045029"/>
              <a:gd name="connsiteY3" fmla="*/ 58057 h 827314"/>
              <a:gd name="connsiteX4" fmla="*/ 943429 w 1045029"/>
              <a:gd name="connsiteY4" fmla="*/ 537029 h 827314"/>
              <a:gd name="connsiteX5" fmla="*/ 740229 w 1045029"/>
              <a:gd name="connsiteY5" fmla="*/ 798286 h 827314"/>
              <a:gd name="connsiteX6" fmla="*/ 348343 w 1045029"/>
              <a:gd name="connsiteY6" fmla="*/ 827314 h 827314"/>
              <a:gd name="connsiteX7" fmla="*/ 130629 w 1045029"/>
              <a:gd name="connsiteY7" fmla="*/ 609600 h 827314"/>
              <a:gd name="connsiteX8" fmla="*/ 14514 w 1045029"/>
              <a:gd name="connsiteY8" fmla="*/ 319314 h 827314"/>
              <a:gd name="connsiteX9" fmla="*/ 0 w 1045029"/>
              <a:gd name="connsiteY9" fmla="*/ 72571 h 827314"/>
              <a:gd name="connsiteX0" fmla="*/ 0 w 1045029"/>
              <a:gd name="connsiteY0" fmla="*/ 72571 h 827314"/>
              <a:gd name="connsiteX1" fmla="*/ 259443 w 1045029"/>
              <a:gd name="connsiteY1" fmla="*/ 25400 h 827314"/>
              <a:gd name="connsiteX2" fmla="*/ 595086 w 1045029"/>
              <a:gd name="connsiteY2" fmla="*/ 0 h 827314"/>
              <a:gd name="connsiteX3" fmla="*/ 1045029 w 1045029"/>
              <a:gd name="connsiteY3" fmla="*/ 58057 h 827314"/>
              <a:gd name="connsiteX4" fmla="*/ 943429 w 1045029"/>
              <a:gd name="connsiteY4" fmla="*/ 537029 h 827314"/>
              <a:gd name="connsiteX5" fmla="*/ 740229 w 1045029"/>
              <a:gd name="connsiteY5" fmla="*/ 798286 h 827314"/>
              <a:gd name="connsiteX6" fmla="*/ 348343 w 1045029"/>
              <a:gd name="connsiteY6" fmla="*/ 827314 h 827314"/>
              <a:gd name="connsiteX7" fmla="*/ 130629 w 1045029"/>
              <a:gd name="connsiteY7" fmla="*/ 609600 h 827314"/>
              <a:gd name="connsiteX8" fmla="*/ 14514 w 1045029"/>
              <a:gd name="connsiteY8" fmla="*/ 319314 h 827314"/>
              <a:gd name="connsiteX9" fmla="*/ 0 w 1045029"/>
              <a:gd name="connsiteY9" fmla="*/ 72571 h 827314"/>
              <a:gd name="connsiteX0" fmla="*/ 0 w 1045029"/>
              <a:gd name="connsiteY0" fmla="*/ 56723 h 811466"/>
              <a:gd name="connsiteX1" fmla="*/ 259443 w 1045029"/>
              <a:gd name="connsiteY1" fmla="*/ 9552 h 811466"/>
              <a:gd name="connsiteX2" fmla="*/ 604611 w 1045029"/>
              <a:gd name="connsiteY2" fmla="*/ 34952 h 811466"/>
              <a:gd name="connsiteX3" fmla="*/ 1045029 w 1045029"/>
              <a:gd name="connsiteY3" fmla="*/ 42209 h 811466"/>
              <a:gd name="connsiteX4" fmla="*/ 943429 w 1045029"/>
              <a:gd name="connsiteY4" fmla="*/ 521181 h 811466"/>
              <a:gd name="connsiteX5" fmla="*/ 740229 w 1045029"/>
              <a:gd name="connsiteY5" fmla="*/ 782438 h 811466"/>
              <a:gd name="connsiteX6" fmla="*/ 348343 w 1045029"/>
              <a:gd name="connsiteY6" fmla="*/ 811466 h 811466"/>
              <a:gd name="connsiteX7" fmla="*/ 130629 w 1045029"/>
              <a:gd name="connsiteY7" fmla="*/ 593752 h 811466"/>
              <a:gd name="connsiteX8" fmla="*/ 14514 w 1045029"/>
              <a:gd name="connsiteY8" fmla="*/ 303466 h 811466"/>
              <a:gd name="connsiteX9" fmla="*/ 0 w 1045029"/>
              <a:gd name="connsiteY9" fmla="*/ 56723 h 811466"/>
              <a:gd name="connsiteX0" fmla="*/ 0 w 1045029"/>
              <a:gd name="connsiteY0" fmla="*/ 21832 h 776575"/>
              <a:gd name="connsiteX1" fmla="*/ 322943 w 1045029"/>
              <a:gd name="connsiteY1" fmla="*/ 19111 h 776575"/>
              <a:gd name="connsiteX2" fmla="*/ 604611 w 1045029"/>
              <a:gd name="connsiteY2" fmla="*/ 61 h 776575"/>
              <a:gd name="connsiteX3" fmla="*/ 1045029 w 1045029"/>
              <a:gd name="connsiteY3" fmla="*/ 7318 h 776575"/>
              <a:gd name="connsiteX4" fmla="*/ 943429 w 1045029"/>
              <a:gd name="connsiteY4" fmla="*/ 486290 h 776575"/>
              <a:gd name="connsiteX5" fmla="*/ 740229 w 1045029"/>
              <a:gd name="connsiteY5" fmla="*/ 747547 h 776575"/>
              <a:gd name="connsiteX6" fmla="*/ 348343 w 1045029"/>
              <a:gd name="connsiteY6" fmla="*/ 776575 h 776575"/>
              <a:gd name="connsiteX7" fmla="*/ 130629 w 1045029"/>
              <a:gd name="connsiteY7" fmla="*/ 558861 h 776575"/>
              <a:gd name="connsiteX8" fmla="*/ 14514 w 1045029"/>
              <a:gd name="connsiteY8" fmla="*/ 268575 h 776575"/>
              <a:gd name="connsiteX9" fmla="*/ 0 w 1045029"/>
              <a:gd name="connsiteY9" fmla="*/ 21832 h 776575"/>
              <a:gd name="connsiteX0" fmla="*/ 0 w 1045029"/>
              <a:gd name="connsiteY0" fmla="*/ 21832 h 776575"/>
              <a:gd name="connsiteX1" fmla="*/ 322943 w 1045029"/>
              <a:gd name="connsiteY1" fmla="*/ 19111 h 776575"/>
              <a:gd name="connsiteX2" fmla="*/ 604611 w 1045029"/>
              <a:gd name="connsiteY2" fmla="*/ 61 h 776575"/>
              <a:gd name="connsiteX3" fmla="*/ 840468 w 1045029"/>
              <a:gd name="connsiteY3" fmla="*/ 15936 h 776575"/>
              <a:gd name="connsiteX4" fmla="*/ 1045029 w 1045029"/>
              <a:gd name="connsiteY4" fmla="*/ 7318 h 776575"/>
              <a:gd name="connsiteX5" fmla="*/ 943429 w 1045029"/>
              <a:gd name="connsiteY5" fmla="*/ 486290 h 776575"/>
              <a:gd name="connsiteX6" fmla="*/ 740229 w 1045029"/>
              <a:gd name="connsiteY6" fmla="*/ 747547 h 776575"/>
              <a:gd name="connsiteX7" fmla="*/ 348343 w 1045029"/>
              <a:gd name="connsiteY7" fmla="*/ 776575 h 776575"/>
              <a:gd name="connsiteX8" fmla="*/ 130629 w 1045029"/>
              <a:gd name="connsiteY8" fmla="*/ 558861 h 776575"/>
              <a:gd name="connsiteX9" fmla="*/ 14514 w 1045029"/>
              <a:gd name="connsiteY9" fmla="*/ 268575 h 776575"/>
              <a:gd name="connsiteX10" fmla="*/ 0 w 1045029"/>
              <a:gd name="connsiteY10" fmla="*/ 21832 h 776575"/>
              <a:gd name="connsiteX0" fmla="*/ 0 w 1045029"/>
              <a:gd name="connsiteY0" fmla="*/ 21832 h 776575"/>
              <a:gd name="connsiteX1" fmla="*/ 322943 w 1045029"/>
              <a:gd name="connsiteY1" fmla="*/ 19111 h 776575"/>
              <a:gd name="connsiteX2" fmla="*/ 604611 w 1045029"/>
              <a:gd name="connsiteY2" fmla="*/ 61 h 776575"/>
              <a:gd name="connsiteX3" fmla="*/ 840468 w 1045029"/>
              <a:gd name="connsiteY3" fmla="*/ 15936 h 776575"/>
              <a:gd name="connsiteX4" fmla="*/ 1045029 w 1045029"/>
              <a:gd name="connsiteY4" fmla="*/ 7318 h 776575"/>
              <a:gd name="connsiteX5" fmla="*/ 943429 w 1045029"/>
              <a:gd name="connsiteY5" fmla="*/ 486290 h 776575"/>
              <a:gd name="connsiteX6" fmla="*/ 740229 w 1045029"/>
              <a:gd name="connsiteY6" fmla="*/ 747547 h 776575"/>
              <a:gd name="connsiteX7" fmla="*/ 348343 w 1045029"/>
              <a:gd name="connsiteY7" fmla="*/ 776575 h 776575"/>
              <a:gd name="connsiteX8" fmla="*/ 130629 w 1045029"/>
              <a:gd name="connsiteY8" fmla="*/ 558861 h 776575"/>
              <a:gd name="connsiteX9" fmla="*/ 14514 w 1045029"/>
              <a:gd name="connsiteY9" fmla="*/ 268575 h 776575"/>
              <a:gd name="connsiteX10" fmla="*/ 0 w 1045029"/>
              <a:gd name="connsiteY10" fmla="*/ 21832 h 776575"/>
              <a:gd name="connsiteX0" fmla="*/ 0 w 1045029"/>
              <a:gd name="connsiteY0" fmla="*/ 21832 h 776575"/>
              <a:gd name="connsiteX1" fmla="*/ 322943 w 1045029"/>
              <a:gd name="connsiteY1" fmla="*/ 19111 h 776575"/>
              <a:gd name="connsiteX2" fmla="*/ 604611 w 1045029"/>
              <a:gd name="connsiteY2" fmla="*/ 61 h 776575"/>
              <a:gd name="connsiteX3" fmla="*/ 840468 w 1045029"/>
              <a:gd name="connsiteY3" fmla="*/ 15936 h 776575"/>
              <a:gd name="connsiteX4" fmla="*/ 1045029 w 1045029"/>
              <a:gd name="connsiteY4" fmla="*/ 7318 h 776575"/>
              <a:gd name="connsiteX5" fmla="*/ 943429 w 1045029"/>
              <a:gd name="connsiteY5" fmla="*/ 486290 h 776575"/>
              <a:gd name="connsiteX6" fmla="*/ 740229 w 1045029"/>
              <a:gd name="connsiteY6" fmla="*/ 747547 h 776575"/>
              <a:gd name="connsiteX7" fmla="*/ 348343 w 1045029"/>
              <a:gd name="connsiteY7" fmla="*/ 776575 h 776575"/>
              <a:gd name="connsiteX8" fmla="*/ 87330 w 1045029"/>
              <a:gd name="connsiteY8" fmla="*/ 614554 h 776575"/>
              <a:gd name="connsiteX9" fmla="*/ 14514 w 1045029"/>
              <a:gd name="connsiteY9" fmla="*/ 268575 h 776575"/>
              <a:gd name="connsiteX10" fmla="*/ 0 w 1045029"/>
              <a:gd name="connsiteY10" fmla="*/ 21832 h 776575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43429 w 1045029"/>
              <a:gd name="connsiteY5" fmla="*/ 486290 h 839230"/>
              <a:gd name="connsiteX6" fmla="*/ 740229 w 1045029"/>
              <a:gd name="connsiteY6" fmla="*/ 747547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43429 w 1045029"/>
              <a:gd name="connsiteY5" fmla="*/ 486290 h 839230"/>
              <a:gd name="connsiteX6" fmla="*/ 740229 w 1045029"/>
              <a:gd name="connsiteY6" fmla="*/ 747547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43429 w 1045029"/>
              <a:gd name="connsiteY5" fmla="*/ 486290 h 839230"/>
              <a:gd name="connsiteX6" fmla="*/ 805178 w 1045029"/>
              <a:gd name="connsiteY6" fmla="*/ 820644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43429 w 1045029"/>
              <a:gd name="connsiteY5" fmla="*/ 486290 h 839230"/>
              <a:gd name="connsiteX6" fmla="*/ 805178 w 1045029"/>
              <a:gd name="connsiteY6" fmla="*/ 820644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86728 w 1045029"/>
              <a:gd name="connsiteY5" fmla="*/ 486290 h 839230"/>
              <a:gd name="connsiteX6" fmla="*/ 805178 w 1045029"/>
              <a:gd name="connsiteY6" fmla="*/ 820644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33817 h 851215"/>
              <a:gd name="connsiteX1" fmla="*/ 257994 w 1045029"/>
              <a:gd name="connsiteY1" fmla="*/ 13692 h 851215"/>
              <a:gd name="connsiteX2" fmla="*/ 604611 w 1045029"/>
              <a:gd name="connsiteY2" fmla="*/ 12046 h 851215"/>
              <a:gd name="connsiteX3" fmla="*/ 840468 w 1045029"/>
              <a:gd name="connsiteY3" fmla="*/ 27921 h 851215"/>
              <a:gd name="connsiteX4" fmla="*/ 1045029 w 1045029"/>
              <a:gd name="connsiteY4" fmla="*/ 19303 h 851215"/>
              <a:gd name="connsiteX5" fmla="*/ 986728 w 1045029"/>
              <a:gd name="connsiteY5" fmla="*/ 498275 h 851215"/>
              <a:gd name="connsiteX6" fmla="*/ 805178 w 1045029"/>
              <a:gd name="connsiteY6" fmla="*/ 832629 h 851215"/>
              <a:gd name="connsiteX7" fmla="*/ 345637 w 1045029"/>
              <a:gd name="connsiteY7" fmla="*/ 851215 h 851215"/>
              <a:gd name="connsiteX8" fmla="*/ 87330 w 1045029"/>
              <a:gd name="connsiteY8" fmla="*/ 626539 h 851215"/>
              <a:gd name="connsiteX9" fmla="*/ 14514 w 1045029"/>
              <a:gd name="connsiteY9" fmla="*/ 280560 h 851215"/>
              <a:gd name="connsiteX10" fmla="*/ 0 w 1045029"/>
              <a:gd name="connsiteY10" fmla="*/ 33817 h 851215"/>
              <a:gd name="connsiteX0" fmla="*/ 0 w 1045029"/>
              <a:gd name="connsiteY0" fmla="*/ 21771 h 839169"/>
              <a:gd name="connsiteX1" fmla="*/ 257994 w 1045029"/>
              <a:gd name="connsiteY1" fmla="*/ 1646 h 839169"/>
              <a:gd name="connsiteX2" fmla="*/ 604611 w 1045029"/>
              <a:gd name="connsiteY2" fmla="*/ 0 h 839169"/>
              <a:gd name="connsiteX3" fmla="*/ 840468 w 1045029"/>
              <a:gd name="connsiteY3" fmla="*/ 15875 h 839169"/>
              <a:gd name="connsiteX4" fmla="*/ 1045029 w 1045029"/>
              <a:gd name="connsiteY4" fmla="*/ 7257 h 839169"/>
              <a:gd name="connsiteX5" fmla="*/ 986728 w 1045029"/>
              <a:gd name="connsiteY5" fmla="*/ 486229 h 839169"/>
              <a:gd name="connsiteX6" fmla="*/ 805178 w 1045029"/>
              <a:gd name="connsiteY6" fmla="*/ 820583 h 839169"/>
              <a:gd name="connsiteX7" fmla="*/ 345637 w 1045029"/>
              <a:gd name="connsiteY7" fmla="*/ 839169 h 839169"/>
              <a:gd name="connsiteX8" fmla="*/ 87330 w 1045029"/>
              <a:gd name="connsiteY8" fmla="*/ 614493 h 839169"/>
              <a:gd name="connsiteX9" fmla="*/ 14514 w 1045029"/>
              <a:gd name="connsiteY9" fmla="*/ 268514 h 839169"/>
              <a:gd name="connsiteX10" fmla="*/ 0 w 1045029"/>
              <a:gd name="connsiteY10" fmla="*/ 21771 h 839169"/>
              <a:gd name="connsiteX0" fmla="*/ 0 w 1045029"/>
              <a:gd name="connsiteY0" fmla="*/ 23300 h 840698"/>
              <a:gd name="connsiteX1" fmla="*/ 257994 w 1045029"/>
              <a:gd name="connsiteY1" fmla="*/ 3175 h 840698"/>
              <a:gd name="connsiteX2" fmla="*/ 604611 w 1045029"/>
              <a:gd name="connsiteY2" fmla="*/ 1529 h 840698"/>
              <a:gd name="connsiteX3" fmla="*/ 840468 w 1045029"/>
              <a:gd name="connsiteY3" fmla="*/ 0 h 840698"/>
              <a:gd name="connsiteX4" fmla="*/ 1045029 w 1045029"/>
              <a:gd name="connsiteY4" fmla="*/ 8786 h 840698"/>
              <a:gd name="connsiteX5" fmla="*/ 986728 w 1045029"/>
              <a:gd name="connsiteY5" fmla="*/ 487758 h 840698"/>
              <a:gd name="connsiteX6" fmla="*/ 805178 w 1045029"/>
              <a:gd name="connsiteY6" fmla="*/ 822112 h 840698"/>
              <a:gd name="connsiteX7" fmla="*/ 345637 w 1045029"/>
              <a:gd name="connsiteY7" fmla="*/ 840698 h 840698"/>
              <a:gd name="connsiteX8" fmla="*/ 87330 w 1045029"/>
              <a:gd name="connsiteY8" fmla="*/ 616022 h 840698"/>
              <a:gd name="connsiteX9" fmla="*/ 14514 w 1045029"/>
              <a:gd name="connsiteY9" fmla="*/ 270043 h 840698"/>
              <a:gd name="connsiteX10" fmla="*/ 0 w 1045029"/>
              <a:gd name="connsiteY10" fmla="*/ 23300 h 840698"/>
              <a:gd name="connsiteX0" fmla="*/ 0 w 1045029"/>
              <a:gd name="connsiteY0" fmla="*/ 23300 h 840698"/>
              <a:gd name="connsiteX1" fmla="*/ 257994 w 1045029"/>
              <a:gd name="connsiteY1" fmla="*/ 3175 h 840698"/>
              <a:gd name="connsiteX2" fmla="*/ 604611 w 1045029"/>
              <a:gd name="connsiteY2" fmla="*/ 1529 h 840698"/>
              <a:gd name="connsiteX3" fmla="*/ 840468 w 1045029"/>
              <a:gd name="connsiteY3" fmla="*/ 0 h 840698"/>
              <a:gd name="connsiteX4" fmla="*/ 1045029 w 1045029"/>
              <a:gd name="connsiteY4" fmla="*/ 8786 h 840698"/>
              <a:gd name="connsiteX5" fmla="*/ 986728 w 1045029"/>
              <a:gd name="connsiteY5" fmla="*/ 487758 h 840698"/>
              <a:gd name="connsiteX6" fmla="*/ 805178 w 1045029"/>
              <a:gd name="connsiteY6" fmla="*/ 822112 h 840698"/>
              <a:gd name="connsiteX7" fmla="*/ 345637 w 1045029"/>
              <a:gd name="connsiteY7" fmla="*/ 840698 h 840698"/>
              <a:gd name="connsiteX8" fmla="*/ 81099 w 1045029"/>
              <a:gd name="connsiteY8" fmla="*/ 664912 h 840698"/>
              <a:gd name="connsiteX9" fmla="*/ 14514 w 1045029"/>
              <a:gd name="connsiteY9" fmla="*/ 270043 h 840698"/>
              <a:gd name="connsiteX10" fmla="*/ 0 w 1045029"/>
              <a:gd name="connsiteY10" fmla="*/ 23300 h 840698"/>
              <a:gd name="connsiteX0" fmla="*/ 0 w 1045029"/>
              <a:gd name="connsiteY0" fmla="*/ 23300 h 840698"/>
              <a:gd name="connsiteX1" fmla="*/ 257994 w 1045029"/>
              <a:gd name="connsiteY1" fmla="*/ 3175 h 840698"/>
              <a:gd name="connsiteX2" fmla="*/ 604611 w 1045029"/>
              <a:gd name="connsiteY2" fmla="*/ 1529 h 840698"/>
              <a:gd name="connsiteX3" fmla="*/ 840468 w 1045029"/>
              <a:gd name="connsiteY3" fmla="*/ 0 h 840698"/>
              <a:gd name="connsiteX4" fmla="*/ 1045029 w 1045029"/>
              <a:gd name="connsiteY4" fmla="*/ 8786 h 840698"/>
              <a:gd name="connsiteX5" fmla="*/ 986728 w 1045029"/>
              <a:gd name="connsiteY5" fmla="*/ 487758 h 840698"/>
              <a:gd name="connsiteX6" fmla="*/ 833838 w 1045029"/>
              <a:gd name="connsiteY6" fmla="*/ 835275 h 840698"/>
              <a:gd name="connsiteX7" fmla="*/ 345637 w 1045029"/>
              <a:gd name="connsiteY7" fmla="*/ 840698 h 840698"/>
              <a:gd name="connsiteX8" fmla="*/ 81099 w 1045029"/>
              <a:gd name="connsiteY8" fmla="*/ 664912 h 840698"/>
              <a:gd name="connsiteX9" fmla="*/ 14514 w 1045029"/>
              <a:gd name="connsiteY9" fmla="*/ 270043 h 840698"/>
              <a:gd name="connsiteX10" fmla="*/ 0 w 1045029"/>
              <a:gd name="connsiteY10" fmla="*/ 23300 h 84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5029" h="840698">
                <a:moveTo>
                  <a:pt x="0" y="23300"/>
                </a:moveTo>
                <a:cubicBezTo>
                  <a:pt x="98123" y="10751"/>
                  <a:pt x="159078" y="4316"/>
                  <a:pt x="257994" y="3175"/>
                </a:cubicBezTo>
                <a:cubicBezTo>
                  <a:pt x="478145" y="635"/>
                  <a:pt x="492730" y="9996"/>
                  <a:pt x="604611" y="1529"/>
                </a:cubicBezTo>
                <a:lnTo>
                  <a:pt x="840468" y="0"/>
                </a:lnTo>
                <a:lnTo>
                  <a:pt x="1045029" y="8786"/>
                </a:lnTo>
                <a:lnTo>
                  <a:pt x="986728" y="487758"/>
                </a:lnTo>
                <a:cubicBezTo>
                  <a:pt x="940644" y="599209"/>
                  <a:pt x="966520" y="730786"/>
                  <a:pt x="833838" y="835275"/>
                </a:cubicBezTo>
                <a:lnTo>
                  <a:pt x="345637" y="840698"/>
                </a:lnTo>
                <a:cubicBezTo>
                  <a:pt x="162111" y="820339"/>
                  <a:pt x="166370" y="820033"/>
                  <a:pt x="81099" y="664912"/>
                </a:cubicBezTo>
                <a:lnTo>
                  <a:pt x="14514" y="270043"/>
                </a:lnTo>
                <a:lnTo>
                  <a:pt x="0" y="233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7B89E84A-65DA-5B45-A7AE-04C76ED135EB}"/>
              </a:ext>
            </a:extLst>
          </p:cNvPr>
          <p:cNvSpPr/>
          <p:nvPr/>
        </p:nvSpPr>
        <p:spPr>
          <a:xfrm rot="16200000">
            <a:off x="5542536" y="1945892"/>
            <a:ext cx="778596" cy="1342762"/>
          </a:xfrm>
          <a:prstGeom prst="leftBracket">
            <a:avLst>
              <a:gd name="adj" fmla="val 36296"/>
            </a:avLst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EB7663-70A5-CE4E-DD95-41C7AFA5146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9" t="58010" r="-9" b="6384"/>
          <a:stretch/>
        </p:blipFill>
        <p:spPr>
          <a:xfrm flipH="1">
            <a:off x="5908970" y="2968217"/>
            <a:ext cx="45719" cy="74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0D1EC8-FA30-AA35-00B5-72D50F518C4D}"/>
                  </a:ext>
                </a:extLst>
              </p:cNvPr>
              <p:cNvSpPr/>
              <p:nvPr/>
            </p:nvSpPr>
            <p:spPr>
              <a:xfrm>
                <a:off x="2813918" y="342669"/>
                <a:ext cx="6564169" cy="12657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 = 12 min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5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5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5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5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5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𝑔h𝑎𝑡𝑖</m:t>
                    </m:r>
                    <m:r>
                      <a:rPr lang="en-IN" sz="5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0D1EC8-FA30-AA35-00B5-72D50F518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918" y="342669"/>
                <a:ext cx="6564169" cy="1265731"/>
              </a:xfrm>
              <a:prstGeom prst="rect">
                <a:avLst/>
              </a:prstGeom>
              <a:blipFill>
                <a:blip r:embed="rId3"/>
                <a:stretch>
                  <a:fillRect l="-3625" t="-2404" b="-182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95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81CB-B50F-9212-C450-EE638B3F1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A61B962-EEA2-AED6-FDD2-0D039BE35C7C}"/>
              </a:ext>
            </a:extLst>
          </p:cNvPr>
          <p:cNvGrpSpPr/>
          <p:nvPr/>
        </p:nvGrpSpPr>
        <p:grpSpPr>
          <a:xfrm>
            <a:off x="2897205" y="1944303"/>
            <a:ext cx="6073540" cy="4691605"/>
            <a:chOff x="3124580" y="2569944"/>
            <a:chExt cx="5162775" cy="395046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47FF975-5276-EE33-1FB2-7E0374EF3A12}"/>
                </a:ext>
              </a:extLst>
            </p:cNvPr>
            <p:cNvSpPr/>
            <p:nvPr/>
          </p:nvSpPr>
          <p:spPr>
            <a:xfrm>
              <a:off x="3124580" y="3121379"/>
              <a:ext cx="5147158" cy="3394657"/>
            </a:xfrm>
            <a:custGeom>
              <a:avLst/>
              <a:gdLst>
                <a:gd name="connsiteX0" fmla="*/ 0 w 1045029"/>
                <a:gd name="connsiteY0" fmla="*/ 14514 h 769257"/>
                <a:gd name="connsiteX1" fmla="*/ 1045029 w 1045029"/>
                <a:gd name="connsiteY1" fmla="*/ 0 h 769257"/>
                <a:gd name="connsiteX2" fmla="*/ 943429 w 1045029"/>
                <a:gd name="connsiteY2" fmla="*/ 478972 h 769257"/>
                <a:gd name="connsiteX3" fmla="*/ 740229 w 1045029"/>
                <a:gd name="connsiteY3" fmla="*/ 740229 h 769257"/>
                <a:gd name="connsiteX4" fmla="*/ 348343 w 1045029"/>
                <a:gd name="connsiteY4" fmla="*/ 769257 h 769257"/>
                <a:gd name="connsiteX5" fmla="*/ 130629 w 1045029"/>
                <a:gd name="connsiteY5" fmla="*/ 551543 h 769257"/>
                <a:gd name="connsiteX6" fmla="*/ 14514 w 1045029"/>
                <a:gd name="connsiteY6" fmla="*/ 261257 h 769257"/>
                <a:gd name="connsiteX7" fmla="*/ 0 w 1045029"/>
                <a:gd name="connsiteY7" fmla="*/ 14514 h 769257"/>
                <a:gd name="connsiteX0" fmla="*/ 0 w 1045029"/>
                <a:gd name="connsiteY0" fmla="*/ 14514 h 769257"/>
                <a:gd name="connsiteX1" fmla="*/ 537029 w 1045029"/>
                <a:gd name="connsiteY1" fmla="*/ 14514 h 769257"/>
                <a:gd name="connsiteX2" fmla="*/ 1045029 w 1045029"/>
                <a:gd name="connsiteY2" fmla="*/ 0 h 769257"/>
                <a:gd name="connsiteX3" fmla="*/ 943429 w 1045029"/>
                <a:gd name="connsiteY3" fmla="*/ 478972 h 769257"/>
                <a:gd name="connsiteX4" fmla="*/ 740229 w 1045029"/>
                <a:gd name="connsiteY4" fmla="*/ 740229 h 769257"/>
                <a:gd name="connsiteX5" fmla="*/ 348343 w 1045029"/>
                <a:gd name="connsiteY5" fmla="*/ 769257 h 769257"/>
                <a:gd name="connsiteX6" fmla="*/ 130629 w 1045029"/>
                <a:gd name="connsiteY6" fmla="*/ 551543 h 769257"/>
                <a:gd name="connsiteX7" fmla="*/ 14514 w 1045029"/>
                <a:gd name="connsiteY7" fmla="*/ 261257 h 769257"/>
                <a:gd name="connsiteX8" fmla="*/ 0 w 1045029"/>
                <a:gd name="connsiteY8" fmla="*/ 14514 h 769257"/>
                <a:gd name="connsiteX0" fmla="*/ 0 w 1045029"/>
                <a:gd name="connsiteY0" fmla="*/ 72571 h 827314"/>
                <a:gd name="connsiteX1" fmla="*/ 595086 w 1045029"/>
                <a:gd name="connsiteY1" fmla="*/ 0 h 827314"/>
                <a:gd name="connsiteX2" fmla="*/ 1045029 w 1045029"/>
                <a:gd name="connsiteY2" fmla="*/ 58057 h 827314"/>
                <a:gd name="connsiteX3" fmla="*/ 943429 w 1045029"/>
                <a:gd name="connsiteY3" fmla="*/ 537029 h 827314"/>
                <a:gd name="connsiteX4" fmla="*/ 740229 w 1045029"/>
                <a:gd name="connsiteY4" fmla="*/ 798286 h 827314"/>
                <a:gd name="connsiteX5" fmla="*/ 348343 w 1045029"/>
                <a:gd name="connsiteY5" fmla="*/ 827314 h 827314"/>
                <a:gd name="connsiteX6" fmla="*/ 130629 w 1045029"/>
                <a:gd name="connsiteY6" fmla="*/ 609600 h 827314"/>
                <a:gd name="connsiteX7" fmla="*/ 14514 w 1045029"/>
                <a:gd name="connsiteY7" fmla="*/ 319314 h 827314"/>
                <a:gd name="connsiteX8" fmla="*/ 0 w 1045029"/>
                <a:gd name="connsiteY8" fmla="*/ 72571 h 827314"/>
                <a:gd name="connsiteX0" fmla="*/ 0 w 1045029"/>
                <a:gd name="connsiteY0" fmla="*/ 72571 h 827314"/>
                <a:gd name="connsiteX1" fmla="*/ 259443 w 1045029"/>
                <a:gd name="connsiteY1" fmla="*/ 25400 h 827314"/>
                <a:gd name="connsiteX2" fmla="*/ 595086 w 1045029"/>
                <a:gd name="connsiteY2" fmla="*/ 0 h 827314"/>
                <a:gd name="connsiteX3" fmla="*/ 1045029 w 1045029"/>
                <a:gd name="connsiteY3" fmla="*/ 58057 h 827314"/>
                <a:gd name="connsiteX4" fmla="*/ 943429 w 1045029"/>
                <a:gd name="connsiteY4" fmla="*/ 537029 h 827314"/>
                <a:gd name="connsiteX5" fmla="*/ 740229 w 1045029"/>
                <a:gd name="connsiteY5" fmla="*/ 798286 h 827314"/>
                <a:gd name="connsiteX6" fmla="*/ 348343 w 1045029"/>
                <a:gd name="connsiteY6" fmla="*/ 827314 h 827314"/>
                <a:gd name="connsiteX7" fmla="*/ 130629 w 1045029"/>
                <a:gd name="connsiteY7" fmla="*/ 609600 h 827314"/>
                <a:gd name="connsiteX8" fmla="*/ 14514 w 1045029"/>
                <a:gd name="connsiteY8" fmla="*/ 319314 h 827314"/>
                <a:gd name="connsiteX9" fmla="*/ 0 w 1045029"/>
                <a:gd name="connsiteY9" fmla="*/ 72571 h 827314"/>
                <a:gd name="connsiteX0" fmla="*/ 0 w 1045029"/>
                <a:gd name="connsiteY0" fmla="*/ 72571 h 827314"/>
                <a:gd name="connsiteX1" fmla="*/ 259443 w 1045029"/>
                <a:gd name="connsiteY1" fmla="*/ 25400 h 827314"/>
                <a:gd name="connsiteX2" fmla="*/ 595086 w 1045029"/>
                <a:gd name="connsiteY2" fmla="*/ 0 h 827314"/>
                <a:gd name="connsiteX3" fmla="*/ 1045029 w 1045029"/>
                <a:gd name="connsiteY3" fmla="*/ 58057 h 827314"/>
                <a:gd name="connsiteX4" fmla="*/ 943429 w 1045029"/>
                <a:gd name="connsiteY4" fmla="*/ 537029 h 827314"/>
                <a:gd name="connsiteX5" fmla="*/ 740229 w 1045029"/>
                <a:gd name="connsiteY5" fmla="*/ 798286 h 827314"/>
                <a:gd name="connsiteX6" fmla="*/ 348343 w 1045029"/>
                <a:gd name="connsiteY6" fmla="*/ 827314 h 827314"/>
                <a:gd name="connsiteX7" fmla="*/ 130629 w 1045029"/>
                <a:gd name="connsiteY7" fmla="*/ 609600 h 827314"/>
                <a:gd name="connsiteX8" fmla="*/ 14514 w 1045029"/>
                <a:gd name="connsiteY8" fmla="*/ 319314 h 827314"/>
                <a:gd name="connsiteX9" fmla="*/ 0 w 1045029"/>
                <a:gd name="connsiteY9" fmla="*/ 72571 h 827314"/>
                <a:gd name="connsiteX0" fmla="*/ 0 w 1045029"/>
                <a:gd name="connsiteY0" fmla="*/ 56723 h 811466"/>
                <a:gd name="connsiteX1" fmla="*/ 259443 w 1045029"/>
                <a:gd name="connsiteY1" fmla="*/ 9552 h 811466"/>
                <a:gd name="connsiteX2" fmla="*/ 604611 w 1045029"/>
                <a:gd name="connsiteY2" fmla="*/ 34952 h 811466"/>
                <a:gd name="connsiteX3" fmla="*/ 1045029 w 1045029"/>
                <a:gd name="connsiteY3" fmla="*/ 42209 h 811466"/>
                <a:gd name="connsiteX4" fmla="*/ 943429 w 1045029"/>
                <a:gd name="connsiteY4" fmla="*/ 521181 h 811466"/>
                <a:gd name="connsiteX5" fmla="*/ 740229 w 1045029"/>
                <a:gd name="connsiteY5" fmla="*/ 782438 h 811466"/>
                <a:gd name="connsiteX6" fmla="*/ 348343 w 1045029"/>
                <a:gd name="connsiteY6" fmla="*/ 811466 h 811466"/>
                <a:gd name="connsiteX7" fmla="*/ 130629 w 1045029"/>
                <a:gd name="connsiteY7" fmla="*/ 593752 h 811466"/>
                <a:gd name="connsiteX8" fmla="*/ 14514 w 1045029"/>
                <a:gd name="connsiteY8" fmla="*/ 303466 h 811466"/>
                <a:gd name="connsiteX9" fmla="*/ 0 w 1045029"/>
                <a:gd name="connsiteY9" fmla="*/ 56723 h 811466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1045029 w 1045029"/>
                <a:gd name="connsiteY3" fmla="*/ 7318 h 776575"/>
                <a:gd name="connsiteX4" fmla="*/ 943429 w 1045029"/>
                <a:gd name="connsiteY4" fmla="*/ 486290 h 776575"/>
                <a:gd name="connsiteX5" fmla="*/ 740229 w 1045029"/>
                <a:gd name="connsiteY5" fmla="*/ 747547 h 776575"/>
                <a:gd name="connsiteX6" fmla="*/ 348343 w 1045029"/>
                <a:gd name="connsiteY6" fmla="*/ 776575 h 776575"/>
                <a:gd name="connsiteX7" fmla="*/ 130629 w 1045029"/>
                <a:gd name="connsiteY7" fmla="*/ 558861 h 776575"/>
                <a:gd name="connsiteX8" fmla="*/ 14514 w 1045029"/>
                <a:gd name="connsiteY8" fmla="*/ 268575 h 776575"/>
                <a:gd name="connsiteX9" fmla="*/ 0 w 1045029"/>
                <a:gd name="connsiteY9" fmla="*/ 21832 h 776575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840468 w 1045029"/>
                <a:gd name="connsiteY3" fmla="*/ 15936 h 776575"/>
                <a:gd name="connsiteX4" fmla="*/ 1045029 w 1045029"/>
                <a:gd name="connsiteY4" fmla="*/ 7318 h 776575"/>
                <a:gd name="connsiteX5" fmla="*/ 943429 w 1045029"/>
                <a:gd name="connsiteY5" fmla="*/ 486290 h 776575"/>
                <a:gd name="connsiteX6" fmla="*/ 740229 w 1045029"/>
                <a:gd name="connsiteY6" fmla="*/ 747547 h 776575"/>
                <a:gd name="connsiteX7" fmla="*/ 348343 w 1045029"/>
                <a:gd name="connsiteY7" fmla="*/ 776575 h 776575"/>
                <a:gd name="connsiteX8" fmla="*/ 130629 w 1045029"/>
                <a:gd name="connsiteY8" fmla="*/ 558861 h 776575"/>
                <a:gd name="connsiteX9" fmla="*/ 14514 w 1045029"/>
                <a:gd name="connsiteY9" fmla="*/ 268575 h 776575"/>
                <a:gd name="connsiteX10" fmla="*/ 0 w 1045029"/>
                <a:gd name="connsiteY10" fmla="*/ 21832 h 776575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840468 w 1045029"/>
                <a:gd name="connsiteY3" fmla="*/ 15936 h 776575"/>
                <a:gd name="connsiteX4" fmla="*/ 1045029 w 1045029"/>
                <a:gd name="connsiteY4" fmla="*/ 7318 h 776575"/>
                <a:gd name="connsiteX5" fmla="*/ 943429 w 1045029"/>
                <a:gd name="connsiteY5" fmla="*/ 486290 h 776575"/>
                <a:gd name="connsiteX6" fmla="*/ 740229 w 1045029"/>
                <a:gd name="connsiteY6" fmla="*/ 747547 h 776575"/>
                <a:gd name="connsiteX7" fmla="*/ 348343 w 1045029"/>
                <a:gd name="connsiteY7" fmla="*/ 776575 h 776575"/>
                <a:gd name="connsiteX8" fmla="*/ 130629 w 1045029"/>
                <a:gd name="connsiteY8" fmla="*/ 558861 h 776575"/>
                <a:gd name="connsiteX9" fmla="*/ 14514 w 1045029"/>
                <a:gd name="connsiteY9" fmla="*/ 268575 h 776575"/>
                <a:gd name="connsiteX10" fmla="*/ 0 w 1045029"/>
                <a:gd name="connsiteY10" fmla="*/ 21832 h 776575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840468 w 1045029"/>
                <a:gd name="connsiteY3" fmla="*/ 15936 h 776575"/>
                <a:gd name="connsiteX4" fmla="*/ 1045029 w 1045029"/>
                <a:gd name="connsiteY4" fmla="*/ 7318 h 776575"/>
                <a:gd name="connsiteX5" fmla="*/ 943429 w 1045029"/>
                <a:gd name="connsiteY5" fmla="*/ 486290 h 776575"/>
                <a:gd name="connsiteX6" fmla="*/ 740229 w 1045029"/>
                <a:gd name="connsiteY6" fmla="*/ 747547 h 776575"/>
                <a:gd name="connsiteX7" fmla="*/ 348343 w 1045029"/>
                <a:gd name="connsiteY7" fmla="*/ 776575 h 776575"/>
                <a:gd name="connsiteX8" fmla="*/ 87330 w 1045029"/>
                <a:gd name="connsiteY8" fmla="*/ 614554 h 776575"/>
                <a:gd name="connsiteX9" fmla="*/ 14514 w 1045029"/>
                <a:gd name="connsiteY9" fmla="*/ 268575 h 776575"/>
                <a:gd name="connsiteX10" fmla="*/ 0 w 1045029"/>
                <a:gd name="connsiteY10" fmla="*/ 21832 h 776575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740229 w 1045029"/>
                <a:gd name="connsiteY6" fmla="*/ 747547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740229 w 1045029"/>
                <a:gd name="connsiteY6" fmla="*/ 747547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805178 w 1045029"/>
                <a:gd name="connsiteY6" fmla="*/ 820644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805178 w 1045029"/>
                <a:gd name="connsiteY6" fmla="*/ 820644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86728 w 1045029"/>
                <a:gd name="connsiteY5" fmla="*/ 486290 h 839230"/>
                <a:gd name="connsiteX6" fmla="*/ 805178 w 1045029"/>
                <a:gd name="connsiteY6" fmla="*/ 820644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33817 h 851215"/>
                <a:gd name="connsiteX1" fmla="*/ 257994 w 1045029"/>
                <a:gd name="connsiteY1" fmla="*/ 13692 h 851215"/>
                <a:gd name="connsiteX2" fmla="*/ 604611 w 1045029"/>
                <a:gd name="connsiteY2" fmla="*/ 12046 h 851215"/>
                <a:gd name="connsiteX3" fmla="*/ 840468 w 1045029"/>
                <a:gd name="connsiteY3" fmla="*/ 27921 h 851215"/>
                <a:gd name="connsiteX4" fmla="*/ 1045029 w 1045029"/>
                <a:gd name="connsiteY4" fmla="*/ 19303 h 851215"/>
                <a:gd name="connsiteX5" fmla="*/ 986728 w 1045029"/>
                <a:gd name="connsiteY5" fmla="*/ 498275 h 851215"/>
                <a:gd name="connsiteX6" fmla="*/ 805178 w 1045029"/>
                <a:gd name="connsiteY6" fmla="*/ 832629 h 851215"/>
                <a:gd name="connsiteX7" fmla="*/ 345637 w 1045029"/>
                <a:gd name="connsiteY7" fmla="*/ 851215 h 851215"/>
                <a:gd name="connsiteX8" fmla="*/ 87330 w 1045029"/>
                <a:gd name="connsiteY8" fmla="*/ 626539 h 851215"/>
                <a:gd name="connsiteX9" fmla="*/ 14514 w 1045029"/>
                <a:gd name="connsiteY9" fmla="*/ 280560 h 851215"/>
                <a:gd name="connsiteX10" fmla="*/ 0 w 1045029"/>
                <a:gd name="connsiteY10" fmla="*/ 33817 h 851215"/>
                <a:gd name="connsiteX0" fmla="*/ 0 w 1045029"/>
                <a:gd name="connsiteY0" fmla="*/ 21771 h 839169"/>
                <a:gd name="connsiteX1" fmla="*/ 257994 w 1045029"/>
                <a:gd name="connsiteY1" fmla="*/ 1646 h 839169"/>
                <a:gd name="connsiteX2" fmla="*/ 604611 w 1045029"/>
                <a:gd name="connsiteY2" fmla="*/ 0 h 839169"/>
                <a:gd name="connsiteX3" fmla="*/ 840468 w 1045029"/>
                <a:gd name="connsiteY3" fmla="*/ 15875 h 839169"/>
                <a:gd name="connsiteX4" fmla="*/ 1045029 w 1045029"/>
                <a:gd name="connsiteY4" fmla="*/ 7257 h 839169"/>
                <a:gd name="connsiteX5" fmla="*/ 986728 w 1045029"/>
                <a:gd name="connsiteY5" fmla="*/ 486229 h 839169"/>
                <a:gd name="connsiteX6" fmla="*/ 805178 w 1045029"/>
                <a:gd name="connsiteY6" fmla="*/ 820583 h 839169"/>
                <a:gd name="connsiteX7" fmla="*/ 345637 w 1045029"/>
                <a:gd name="connsiteY7" fmla="*/ 839169 h 839169"/>
                <a:gd name="connsiteX8" fmla="*/ 87330 w 1045029"/>
                <a:gd name="connsiteY8" fmla="*/ 614493 h 839169"/>
                <a:gd name="connsiteX9" fmla="*/ 14514 w 1045029"/>
                <a:gd name="connsiteY9" fmla="*/ 268514 h 839169"/>
                <a:gd name="connsiteX10" fmla="*/ 0 w 1045029"/>
                <a:gd name="connsiteY10" fmla="*/ 21771 h 839169"/>
                <a:gd name="connsiteX0" fmla="*/ 0 w 1045029"/>
                <a:gd name="connsiteY0" fmla="*/ 23300 h 840698"/>
                <a:gd name="connsiteX1" fmla="*/ 257994 w 1045029"/>
                <a:gd name="connsiteY1" fmla="*/ 3175 h 840698"/>
                <a:gd name="connsiteX2" fmla="*/ 604611 w 1045029"/>
                <a:gd name="connsiteY2" fmla="*/ 1529 h 840698"/>
                <a:gd name="connsiteX3" fmla="*/ 840468 w 1045029"/>
                <a:gd name="connsiteY3" fmla="*/ 0 h 840698"/>
                <a:gd name="connsiteX4" fmla="*/ 1045029 w 1045029"/>
                <a:gd name="connsiteY4" fmla="*/ 8786 h 840698"/>
                <a:gd name="connsiteX5" fmla="*/ 986728 w 1045029"/>
                <a:gd name="connsiteY5" fmla="*/ 487758 h 840698"/>
                <a:gd name="connsiteX6" fmla="*/ 805178 w 1045029"/>
                <a:gd name="connsiteY6" fmla="*/ 822112 h 840698"/>
                <a:gd name="connsiteX7" fmla="*/ 345637 w 1045029"/>
                <a:gd name="connsiteY7" fmla="*/ 840698 h 840698"/>
                <a:gd name="connsiteX8" fmla="*/ 87330 w 1045029"/>
                <a:gd name="connsiteY8" fmla="*/ 616022 h 840698"/>
                <a:gd name="connsiteX9" fmla="*/ 14514 w 1045029"/>
                <a:gd name="connsiteY9" fmla="*/ 270043 h 840698"/>
                <a:gd name="connsiteX10" fmla="*/ 0 w 1045029"/>
                <a:gd name="connsiteY10" fmla="*/ 23300 h 840698"/>
                <a:gd name="connsiteX0" fmla="*/ 0 w 1045029"/>
                <a:gd name="connsiteY0" fmla="*/ 23300 h 908352"/>
                <a:gd name="connsiteX1" fmla="*/ 257994 w 1045029"/>
                <a:gd name="connsiteY1" fmla="*/ 3175 h 908352"/>
                <a:gd name="connsiteX2" fmla="*/ 604611 w 1045029"/>
                <a:gd name="connsiteY2" fmla="*/ 1529 h 908352"/>
                <a:gd name="connsiteX3" fmla="*/ 840468 w 1045029"/>
                <a:gd name="connsiteY3" fmla="*/ 0 h 908352"/>
                <a:gd name="connsiteX4" fmla="*/ 1045029 w 1045029"/>
                <a:gd name="connsiteY4" fmla="*/ 8786 h 908352"/>
                <a:gd name="connsiteX5" fmla="*/ 986728 w 1045029"/>
                <a:gd name="connsiteY5" fmla="*/ 487758 h 908352"/>
                <a:gd name="connsiteX6" fmla="*/ 805178 w 1045029"/>
                <a:gd name="connsiteY6" fmla="*/ 822112 h 908352"/>
                <a:gd name="connsiteX7" fmla="*/ 383375 w 1045029"/>
                <a:gd name="connsiteY7" fmla="*/ 908352 h 908352"/>
                <a:gd name="connsiteX8" fmla="*/ 87330 w 1045029"/>
                <a:gd name="connsiteY8" fmla="*/ 616022 h 908352"/>
                <a:gd name="connsiteX9" fmla="*/ 14514 w 1045029"/>
                <a:gd name="connsiteY9" fmla="*/ 270043 h 908352"/>
                <a:gd name="connsiteX10" fmla="*/ 0 w 1045029"/>
                <a:gd name="connsiteY10" fmla="*/ 23300 h 908352"/>
                <a:gd name="connsiteX0" fmla="*/ 0 w 1045029"/>
                <a:gd name="connsiteY0" fmla="*/ 23300 h 908352"/>
                <a:gd name="connsiteX1" fmla="*/ 257994 w 1045029"/>
                <a:gd name="connsiteY1" fmla="*/ 3175 h 908352"/>
                <a:gd name="connsiteX2" fmla="*/ 604611 w 1045029"/>
                <a:gd name="connsiteY2" fmla="*/ 1529 h 908352"/>
                <a:gd name="connsiteX3" fmla="*/ 840468 w 1045029"/>
                <a:gd name="connsiteY3" fmla="*/ 0 h 908352"/>
                <a:gd name="connsiteX4" fmla="*/ 1045029 w 1045029"/>
                <a:gd name="connsiteY4" fmla="*/ 8786 h 908352"/>
                <a:gd name="connsiteX5" fmla="*/ 986728 w 1045029"/>
                <a:gd name="connsiteY5" fmla="*/ 487758 h 908352"/>
                <a:gd name="connsiteX6" fmla="*/ 738581 w 1045029"/>
                <a:gd name="connsiteY6" fmla="*/ 889766 h 908352"/>
                <a:gd name="connsiteX7" fmla="*/ 383375 w 1045029"/>
                <a:gd name="connsiteY7" fmla="*/ 908352 h 908352"/>
                <a:gd name="connsiteX8" fmla="*/ 87330 w 1045029"/>
                <a:gd name="connsiteY8" fmla="*/ 616022 h 908352"/>
                <a:gd name="connsiteX9" fmla="*/ 14514 w 1045029"/>
                <a:gd name="connsiteY9" fmla="*/ 270043 h 908352"/>
                <a:gd name="connsiteX10" fmla="*/ 0 w 1045029"/>
                <a:gd name="connsiteY10" fmla="*/ 23300 h 908352"/>
                <a:gd name="connsiteX0" fmla="*/ 0 w 1045029"/>
                <a:gd name="connsiteY0" fmla="*/ 23300 h 908352"/>
                <a:gd name="connsiteX1" fmla="*/ 257994 w 1045029"/>
                <a:gd name="connsiteY1" fmla="*/ 3175 h 908352"/>
                <a:gd name="connsiteX2" fmla="*/ 604611 w 1045029"/>
                <a:gd name="connsiteY2" fmla="*/ 1529 h 908352"/>
                <a:gd name="connsiteX3" fmla="*/ 840468 w 1045029"/>
                <a:gd name="connsiteY3" fmla="*/ 0 h 908352"/>
                <a:gd name="connsiteX4" fmla="*/ 1045029 w 1045029"/>
                <a:gd name="connsiteY4" fmla="*/ 8786 h 908352"/>
                <a:gd name="connsiteX5" fmla="*/ 1042225 w 1045029"/>
                <a:gd name="connsiteY5" fmla="*/ 425308 h 908352"/>
                <a:gd name="connsiteX6" fmla="*/ 738581 w 1045029"/>
                <a:gd name="connsiteY6" fmla="*/ 889766 h 908352"/>
                <a:gd name="connsiteX7" fmla="*/ 383375 w 1045029"/>
                <a:gd name="connsiteY7" fmla="*/ 908352 h 908352"/>
                <a:gd name="connsiteX8" fmla="*/ 87330 w 1045029"/>
                <a:gd name="connsiteY8" fmla="*/ 616022 h 908352"/>
                <a:gd name="connsiteX9" fmla="*/ 14514 w 1045029"/>
                <a:gd name="connsiteY9" fmla="*/ 270043 h 908352"/>
                <a:gd name="connsiteX10" fmla="*/ 0 w 1045029"/>
                <a:gd name="connsiteY10" fmla="*/ 23300 h 908352"/>
                <a:gd name="connsiteX0" fmla="*/ 0 w 1045029"/>
                <a:gd name="connsiteY0" fmla="*/ 23300 h 908352"/>
                <a:gd name="connsiteX1" fmla="*/ 257994 w 1045029"/>
                <a:gd name="connsiteY1" fmla="*/ 3175 h 908352"/>
                <a:gd name="connsiteX2" fmla="*/ 604611 w 1045029"/>
                <a:gd name="connsiteY2" fmla="*/ 1529 h 908352"/>
                <a:gd name="connsiteX3" fmla="*/ 840468 w 1045029"/>
                <a:gd name="connsiteY3" fmla="*/ 0 h 908352"/>
                <a:gd name="connsiteX4" fmla="*/ 1045029 w 1045029"/>
                <a:gd name="connsiteY4" fmla="*/ 8786 h 908352"/>
                <a:gd name="connsiteX5" fmla="*/ 1042225 w 1045029"/>
                <a:gd name="connsiteY5" fmla="*/ 425308 h 908352"/>
                <a:gd name="connsiteX6" fmla="*/ 738581 w 1045029"/>
                <a:gd name="connsiteY6" fmla="*/ 889766 h 908352"/>
                <a:gd name="connsiteX7" fmla="*/ 383375 w 1045029"/>
                <a:gd name="connsiteY7" fmla="*/ 908352 h 908352"/>
                <a:gd name="connsiteX8" fmla="*/ 87330 w 1045029"/>
                <a:gd name="connsiteY8" fmla="*/ 616022 h 908352"/>
                <a:gd name="connsiteX9" fmla="*/ 14514 w 1045029"/>
                <a:gd name="connsiteY9" fmla="*/ 270043 h 908352"/>
                <a:gd name="connsiteX10" fmla="*/ 0 w 1045029"/>
                <a:gd name="connsiteY10" fmla="*/ 23300 h 908352"/>
                <a:gd name="connsiteX0" fmla="*/ 0 w 1113846"/>
                <a:gd name="connsiteY0" fmla="*/ 30126 h 915178"/>
                <a:gd name="connsiteX1" fmla="*/ 257994 w 1113846"/>
                <a:gd name="connsiteY1" fmla="*/ 10001 h 915178"/>
                <a:gd name="connsiteX2" fmla="*/ 604611 w 1113846"/>
                <a:gd name="connsiteY2" fmla="*/ 8355 h 915178"/>
                <a:gd name="connsiteX3" fmla="*/ 840468 w 1113846"/>
                <a:gd name="connsiteY3" fmla="*/ 6826 h 915178"/>
                <a:gd name="connsiteX4" fmla="*/ 1113846 w 1113846"/>
                <a:gd name="connsiteY4" fmla="*/ 0 h 915178"/>
                <a:gd name="connsiteX5" fmla="*/ 1042225 w 1113846"/>
                <a:gd name="connsiteY5" fmla="*/ 432134 h 915178"/>
                <a:gd name="connsiteX6" fmla="*/ 738581 w 1113846"/>
                <a:gd name="connsiteY6" fmla="*/ 896592 h 915178"/>
                <a:gd name="connsiteX7" fmla="*/ 383375 w 1113846"/>
                <a:gd name="connsiteY7" fmla="*/ 915178 h 915178"/>
                <a:gd name="connsiteX8" fmla="*/ 87330 w 1113846"/>
                <a:gd name="connsiteY8" fmla="*/ 622848 h 915178"/>
                <a:gd name="connsiteX9" fmla="*/ 14514 w 1113846"/>
                <a:gd name="connsiteY9" fmla="*/ 276869 h 915178"/>
                <a:gd name="connsiteX10" fmla="*/ 0 w 1113846"/>
                <a:gd name="connsiteY10" fmla="*/ 30126 h 915178"/>
                <a:gd name="connsiteX0" fmla="*/ 0 w 1113846"/>
                <a:gd name="connsiteY0" fmla="*/ 30126 h 915178"/>
                <a:gd name="connsiteX1" fmla="*/ 257994 w 1113846"/>
                <a:gd name="connsiteY1" fmla="*/ 10001 h 915178"/>
                <a:gd name="connsiteX2" fmla="*/ 604611 w 1113846"/>
                <a:gd name="connsiteY2" fmla="*/ 8355 h 915178"/>
                <a:gd name="connsiteX3" fmla="*/ 840468 w 1113846"/>
                <a:gd name="connsiteY3" fmla="*/ 6826 h 915178"/>
                <a:gd name="connsiteX4" fmla="*/ 1113846 w 1113846"/>
                <a:gd name="connsiteY4" fmla="*/ 0 h 915178"/>
                <a:gd name="connsiteX5" fmla="*/ 1042225 w 1113846"/>
                <a:gd name="connsiteY5" fmla="*/ 432134 h 915178"/>
                <a:gd name="connsiteX6" fmla="*/ 738581 w 1113846"/>
                <a:gd name="connsiteY6" fmla="*/ 896592 h 915178"/>
                <a:gd name="connsiteX7" fmla="*/ 383375 w 1113846"/>
                <a:gd name="connsiteY7" fmla="*/ 915178 h 915178"/>
                <a:gd name="connsiteX8" fmla="*/ 87330 w 1113846"/>
                <a:gd name="connsiteY8" fmla="*/ 622848 h 915178"/>
                <a:gd name="connsiteX9" fmla="*/ 14514 w 1113846"/>
                <a:gd name="connsiteY9" fmla="*/ 276869 h 915178"/>
                <a:gd name="connsiteX10" fmla="*/ 0 w 1113846"/>
                <a:gd name="connsiteY10" fmla="*/ 30126 h 915178"/>
                <a:gd name="connsiteX0" fmla="*/ 40984 w 1154830"/>
                <a:gd name="connsiteY0" fmla="*/ 30126 h 915178"/>
                <a:gd name="connsiteX1" fmla="*/ 298978 w 1154830"/>
                <a:gd name="connsiteY1" fmla="*/ 10001 h 915178"/>
                <a:gd name="connsiteX2" fmla="*/ 645595 w 1154830"/>
                <a:gd name="connsiteY2" fmla="*/ 8355 h 915178"/>
                <a:gd name="connsiteX3" fmla="*/ 881452 w 1154830"/>
                <a:gd name="connsiteY3" fmla="*/ 6826 h 915178"/>
                <a:gd name="connsiteX4" fmla="*/ 1154830 w 1154830"/>
                <a:gd name="connsiteY4" fmla="*/ 0 h 915178"/>
                <a:gd name="connsiteX5" fmla="*/ 1083209 w 1154830"/>
                <a:gd name="connsiteY5" fmla="*/ 432134 h 915178"/>
                <a:gd name="connsiteX6" fmla="*/ 779565 w 1154830"/>
                <a:gd name="connsiteY6" fmla="*/ 896592 h 915178"/>
                <a:gd name="connsiteX7" fmla="*/ 424359 w 1154830"/>
                <a:gd name="connsiteY7" fmla="*/ 915178 h 915178"/>
                <a:gd name="connsiteX8" fmla="*/ 128314 w 1154830"/>
                <a:gd name="connsiteY8" fmla="*/ 622848 h 915178"/>
                <a:gd name="connsiteX9" fmla="*/ 0 w 1154830"/>
                <a:gd name="connsiteY9" fmla="*/ 245644 h 915178"/>
                <a:gd name="connsiteX10" fmla="*/ 40984 w 1154830"/>
                <a:gd name="connsiteY10" fmla="*/ 30126 h 915178"/>
                <a:gd name="connsiteX0" fmla="*/ 40984 w 1154830"/>
                <a:gd name="connsiteY0" fmla="*/ 30126 h 915178"/>
                <a:gd name="connsiteX1" fmla="*/ 298978 w 1154830"/>
                <a:gd name="connsiteY1" fmla="*/ 10001 h 915178"/>
                <a:gd name="connsiteX2" fmla="*/ 645595 w 1154830"/>
                <a:gd name="connsiteY2" fmla="*/ 8355 h 915178"/>
                <a:gd name="connsiteX3" fmla="*/ 881452 w 1154830"/>
                <a:gd name="connsiteY3" fmla="*/ 6826 h 915178"/>
                <a:gd name="connsiteX4" fmla="*/ 1154830 w 1154830"/>
                <a:gd name="connsiteY4" fmla="*/ 0 h 915178"/>
                <a:gd name="connsiteX5" fmla="*/ 1083209 w 1154830"/>
                <a:gd name="connsiteY5" fmla="*/ 432134 h 915178"/>
                <a:gd name="connsiteX6" fmla="*/ 779565 w 1154830"/>
                <a:gd name="connsiteY6" fmla="*/ 896592 h 915178"/>
                <a:gd name="connsiteX7" fmla="*/ 424359 w 1154830"/>
                <a:gd name="connsiteY7" fmla="*/ 915178 h 915178"/>
                <a:gd name="connsiteX8" fmla="*/ 128314 w 1154830"/>
                <a:gd name="connsiteY8" fmla="*/ 622848 h 915178"/>
                <a:gd name="connsiteX9" fmla="*/ 0 w 1154830"/>
                <a:gd name="connsiteY9" fmla="*/ 245644 h 915178"/>
                <a:gd name="connsiteX10" fmla="*/ 40984 w 1154830"/>
                <a:gd name="connsiteY10" fmla="*/ 30126 h 915178"/>
                <a:gd name="connsiteX0" fmla="*/ 0 w 1187103"/>
                <a:gd name="connsiteY0" fmla="*/ 17116 h 915178"/>
                <a:gd name="connsiteX1" fmla="*/ 331251 w 1187103"/>
                <a:gd name="connsiteY1" fmla="*/ 10001 h 915178"/>
                <a:gd name="connsiteX2" fmla="*/ 677868 w 1187103"/>
                <a:gd name="connsiteY2" fmla="*/ 8355 h 915178"/>
                <a:gd name="connsiteX3" fmla="*/ 913725 w 1187103"/>
                <a:gd name="connsiteY3" fmla="*/ 6826 h 915178"/>
                <a:gd name="connsiteX4" fmla="*/ 1187103 w 1187103"/>
                <a:gd name="connsiteY4" fmla="*/ 0 h 915178"/>
                <a:gd name="connsiteX5" fmla="*/ 1115482 w 1187103"/>
                <a:gd name="connsiteY5" fmla="*/ 432134 h 915178"/>
                <a:gd name="connsiteX6" fmla="*/ 811838 w 1187103"/>
                <a:gd name="connsiteY6" fmla="*/ 896592 h 915178"/>
                <a:gd name="connsiteX7" fmla="*/ 456632 w 1187103"/>
                <a:gd name="connsiteY7" fmla="*/ 915178 h 915178"/>
                <a:gd name="connsiteX8" fmla="*/ 160587 w 1187103"/>
                <a:gd name="connsiteY8" fmla="*/ 622848 h 915178"/>
                <a:gd name="connsiteX9" fmla="*/ 32273 w 1187103"/>
                <a:gd name="connsiteY9" fmla="*/ 245644 h 915178"/>
                <a:gd name="connsiteX10" fmla="*/ 0 w 1187103"/>
                <a:gd name="connsiteY10" fmla="*/ 17116 h 915178"/>
                <a:gd name="connsiteX0" fmla="*/ 0 w 1187103"/>
                <a:gd name="connsiteY0" fmla="*/ 17116 h 917708"/>
                <a:gd name="connsiteX1" fmla="*/ 331251 w 1187103"/>
                <a:gd name="connsiteY1" fmla="*/ 10001 h 917708"/>
                <a:gd name="connsiteX2" fmla="*/ 677868 w 1187103"/>
                <a:gd name="connsiteY2" fmla="*/ 8355 h 917708"/>
                <a:gd name="connsiteX3" fmla="*/ 913725 w 1187103"/>
                <a:gd name="connsiteY3" fmla="*/ 6826 h 917708"/>
                <a:gd name="connsiteX4" fmla="*/ 1187103 w 1187103"/>
                <a:gd name="connsiteY4" fmla="*/ 0 h 917708"/>
                <a:gd name="connsiteX5" fmla="*/ 1115482 w 1187103"/>
                <a:gd name="connsiteY5" fmla="*/ 432134 h 917708"/>
                <a:gd name="connsiteX6" fmla="*/ 811838 w 1187103"/>
                <a:gd name="connsiteY6" fmla="*/ 896592 h 917708"/>
                <a:gd name="connsiteX7" fmla="*/ 456632 w 1187103"/>
                <a:gd name="connsiteY7" fmla="*/ 915178 h 917708"/>
                <a:gd name="connsiteX8" fmla="*/ 160587 w 1187103"/>
                <a:gd name="connsiteY8" fmla="*/ 622848 h 917708"/>
                <a:gd name="connsiteX9" fmla="*/ 32273 w 1187103"/>
                <a:gd name="connsiteY9" fmla="*/ 245644 h 917708"/>
                <a:gd name="connsiteX10" fmla="*/ 0 w 1187103"/>
                <a:gd name="connsiteY10" fmla="*/ 17116 h 917708"/>
                <a:gd name="connsiteX0" fmla="*/ 0 w 1187103"/>
                <a:gd name="connsiteY0" fmla="*/ 17116 h 917708"/>
                <a:gd name="connsiteX1" fmla="*/ 331251 w 1187103"/>
                <a:gd name="connsiteY1" fmla="*/ 10001 h 917708"/>
                <a:gd name="connsiteX2" fmla="*/ 677868 w 1187103"/>
                <a:gd name="connsiteY2" fmla="*/ 8355 h 917708"/>
                <a:gd name="connsiteX3" fmla="*/ 913725 w 1187103"/>
                <a:gd name="connsiteY3" fmla="*/ 6826 h 917708"/>
                <a:gd name="connsiteX4" fmla="*/ 1187103 w 1187103"/>
                <a:gd name="connsiteY4" fmla="*/ 0 h 917708"/>
                <a:gd name="connsiteX5" fmla="*/ 1115482 w 1187103"/>
                <a:gd name="connsiteY5" fmla="*/ 432134 h 917708"/>
                <a:gd name="connsiteX6" fmla="*/ 811838 w 1187103"/>
                <a:gd name="connsiteY6" fmla="*/ 896592 h 917708"/>
                <a:gd name="connsiteX7" fmla="*/ 456632 w 1187103"/>
                <a:gd name="connsiteY7" fmla="*/ 915178 h 917708"/>
                <a:gd name="connsiteX8" fmla="*/ 160587 w 1187103"/>
                <a:gd name="connsiteY8" fmla="*/ 622848 h 917708"/>
                <a:gd name="connsiteX9" fmla="*/ 32273 w 1187103"/>
                <a:gd name="connsiteY9" fmla="*/ 245644 h 917708"/>
                <a:gd name="connsiteX10" fmla="*/ 0 w 1187103"/>
                <a:gd name="connsiteY10" fmla="*/ 17116 h 9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7103" h="917708">
                  <a:moveTo>
                    <a:pt x="0" y="17116"/>
                  </a:moveTo>
                  <a:cubicBezTo>
                    <a:pt x="98123" y="4567"/>
                    <a:pt x="218273" y="11461"/>
                    <a:pt x="331251" y="10001"/>
                  </a:cubicBezTo>
                  <a:cubicBezTo>
                    <a:pt x="444229" y="8541"/>
                    <a:pt x="565987" y="16822"/>
                    <a:pt x="677868" y="8355"/>
                  </a:cubicBezTo>
                  <a:lnTo>
                    <a:pt x="913725" y="6826"/>
                  </a:lnTo>
                  <a:lnTo>
                    <a:pt x="1187103" y="0"/>
                  </a:lnTo>
                  <a:cubicBezTo>
                    <a:pt x="1155089" y="328793"/>
                    <a:pt x="1130111" y="317866"/>
                    <a:pt x="1115482" y="432134"/>
                  </a:cubicBezTo>
                  <a:cubicBezTo>
                    <a:pt x="987262" y="725731"/>
                    <a:pt x="944520" y="792103"/>
                    <a:pt x="811838" y="896592"/>
                  </a:cubicBezTo>
                  <a:cubicBezTo>
                    <a:pt x="693436" y="934012"/>
                    <a:pt x="575034" y="908983"/>
                    <a:pt x="456632" y="915178"/>
                  </a:cubicBezTo>
                  <a:cubicBezTo>
                    <a:pt x="273106" y="894819"/>
                    <a:pt x="245858" y="777969"/>
                    <a:pt x="160587" y="622848"/>
                  </a:cubicBezTo>
                  <a:cubicBezTo>
                    <a:pt x="117816" y="497113"/>
                    <a:pt x="50625" y="381787"/>
                    <a:pt x="32273" y="245644"/>
                  </a:cubicBezTo>
                  <a:lnTo>
                    <a:pt x="0" y="17116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Left Bracket 7">
              <a:extLst>
                <a:ext uri="{FF2B5EF4-FFF2-40B4-BE49-F238E27FC236}">
                  <a16:creationId xmlns:a16="http://schemas.microsoft.com/office/drawing/2014/main" id="{3AE96D74-118F-67BD-D2EC-9CB3C1D55D3B}"/>
                </a:ext>
              </a:extLst>
            </p:cNvPr>
            <p:cNvSpPr/>
            <p:nvPr/>
          </p:nvSpPr>
          <p:spPr>
            <a:xfrm rot="16200000">
              <a:off x="3732553" y="1965603"/>
              <a:ext cx="3950462" cy="5159143"/>
            </a:xfrm>
            <a:prstGeom prst="leftBracket">
              <a:avLst>
                <a:gd name="adj" fmla="val 54071"/>
              </a:avLst>
            </a:prstGeom>
            <a:ln w="762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8AB5DBD-D774-6E27-B8AC-E6AE9D3BA3AD}"/>
              </a:ext>
            </a:extLst>
          </p:cNvPr>
          <p:cNvSpPr/>
          <p:nvPr/>
        </p:nvSpPr>
        <p:spPr>
          <a:xfrm>
            <a:off x="5292725" y="2635250"/>
            <a:ext cx="1282700" cy="565279"/>
          </a:xfrm>
          <a:custGeom>
            <a:avLst/>
            <a:gdLst>
              <a:gd name="connsiteX0" fmla="*/ 0 w 1045029"/>
              <a:gd name="connsiteY0" fmla="*/ 14514 h 769257"/>
              <a:gd name="connsiteX1" fmla="*/ 1045029 w 1045029"/>
              <a:gd name="connsiteY1" fmla="*/ 0 h 769257"/>
              <a:gd name="connsiteX2" fmla="*/ 943429 w 1045029"/>
              <a:gd name="connsiteY2" fmla="*/ 478972 h 769257"/>
              <a:gd name="connsiteX3" fmla="*/ 740229 w 1045029"/>
              <a:gd name="connsiteY3" fmla="*/ 740229 h 769257"/>
              <a:gd name="connsiteX4" fmla="*/ 348343 w 1045029"/>
              <a:gd name="connsiteY4" fmla="*/ 769257 h 769257"/>
              <a:gd name="connsiteX5" fmla="*/ 130629 w 1045029"/>
              <a:gd name="connsiteY5" fmla="*/ 551543 h 769257"/>
              <a:gd name="connsiteX6" fmla="*/ 14514 w 1045029"/>
              <a:gd name="connsiteY6" fmla="*/ 261257 h 769257"/>
              <a:gd name="connsiteX7" fmla="*/ 0 w 1045029"/>
              <a:gd name="connsiteY7" fmla="*/ 14514 h 769257"/>
              <a:gd name="connsiteX0" fmla="*/ 0 w 1045029"/>
              <a:gd name="connsiteY0" fmla="*/ 14514 h 769257"/>
              <a:gd name="connsiteX1" fmla="*/ 537029 w 1045029"/>
              <a:gd name="connsiteY1" fmla="*/ 14514 h 769257"/>
              <a:gd name="connsiteX2" fmla="*/ 1045029 w 1045029"/>
              <a:gd name="connsiteY2" fmla="*/ 0 h 769257"/>
              <a:gd name="connsiteX3" fmla="*/ 943429 w 1045029"/>
              <a:gd name="connsiteY3" fmla="*/ 478972 h 769257"/>
              <a:gd name="connsiteX4" fmla="*/ 740229 w 1045029"/>
              <a:gd name="connsiteY4" fmla="*/ 740229 h 769257"/>
              <a:gd name="connsiteX5" fmla="*/ 348343 w 1045029"/>
              <a:gd name="connsiteY5" fmla="*/ 769257 h 769257"/>
              <a:gd name="connsiteX6" fmla="*/ 130629 w 1045029"/>
              <a:gd name="connsiteY6" fmla="*/ 551543 h 769257"/>
              <a:gd name="connsiteX7" fmla="*/ 14514 w 1045029"/>
              <a:gd name="connsiteY7" fmla="*/ 261257 h 769257"/>
              <a:gd name="connsiteX8" fmla="*/ 0 w 1045029"/>
              <a:gd name="connsiteY8" fmla="*/ 14514 h 769257"/>
              <a:gd name="connsiteX0" fmla="*/ 0 w 1045029"/>
              <a:gd name="connsiteY0" fmla="*/ 72571 h 827314"/>
              <a:gd name="connsiteX1" fmla="*/ 595086 w 1045029"/>
              <a:gd name="connsiteY1" fmla="*/ 0 h 827314"/>
              <a:gd name="connsiteX2" fmla="*/ 1045029 w 1045029"/>
              <a:gd name="connsiteY2" fmla="*/ 58057 h 827314"/>
              <a:gd name="connsiteX3" fmla="*/ 943429 w 1045029"/>
              <a:gd name="connsiteY3" fmla="*/ 537029 h 827314"/>
              <a:gd name="connsiteX4" fmla="*/ 740229 w 1045029"/>
              <a:gd name="connsiteY4" fmla="*/ 798286 h 827314"/>
              <a:gd name="connsiteX5" fmla="*/ 348343 w 1045029"/>
              <a:gd name="connsiteY5" fmla="*/ 827314 h 827314"/>
              <a:gd name="connsiteX6" fmla="*/ 130629 w 1045029"/>
              <a:gd name="connsiteY6" fmla="*/ 609600 h 827314"/>
              <a:gd name="connsiteX7" fmla="*/ 14514 w 1045029"/>
              <a:gd name="connsiteY7" fmla="*/ 319314 h 827314"/>
              <a:gd name="connsiteX8" fmla="*/ 0 w 1045029"/>
              <a:gd name="connsiteY8" fmla="*/ 72571 h 827314"/>
              <a:gd name="connsiteX0" fmla="*/ 0 w 1045029"/>
              <a:gd name="connsiteY0" fmla="*/ 72571 h 827314"/>
              <a:gd name="connsiteX1" fmla="*/ 259443 w 1045029"/>
              <a:gd name="connsiteY1" fmla="*/ 25400 h 827314"/>
              <a:gd name="connsiteX2" fmla="*/ 595086 w 1045029"/>
              <a:gd name="connsiteY2" fmla="*/ 0 h 827314"/>
              <a:gd name="connsiteX3" fmla="*/ 1045029 w 1045029"/>
              <a:gd name="connsiteY3" fmla="*/ 58057 h 827314"/>
              <a:gd name="connsiteX4" fmla="*/ 943429 w 1045029"/>
              <a:gd name="connsiteY4" fmla="*/ 537029 h 827314"/>
              <a:gd name="connsiteX5" fmla="*/ 740229 w 1045029"/>
              <a:gd name="connsiteY5" fmla="*/ 798286 h 827314"/>
              <a:gd name="connsiteX6" fmla="*/ 348343 w 1045029"/>
              <a:gd name="connsiteY6" fmla="*/ 827314 h 827314"/>
              <a:gd name="connsiteX7" fmla="*/ 130629 w 1045029"/>
              <a:gd name="connsiteY7" fmla="*/ 609600 h 827314"/>
              <a:gd name="connsiteX8" fmla="*/ 14514 w 1045029"/>
              <a:gd name="connsiteY8" fmla="*/ 319314 h 827314"/>
              <a:gd name="connsiteX9" fmla="*/ 0 w 1045029"/>
              <a:gd name="connsiteY9" fmla="*/ 72571 h 827314"/>
              <a:gd name="connsiteX0" fmla="*/ 0 w 1045029"/>
              <a:gd name="connsiteY0" fmla="*/ 72571 h 827314"/>
              <a:gd name="connsiteX1" fmla="*/ 259443 w 1045029"/>
              <a:gd name="connsiteY1" fmla="*/ 25400 h 827314"/>
              <a:gd name="connsiteX2" fmla="*/ 595086 w 1045029"/>
              <a:gd name="connsiteY2" fmla="*/ 0 h 827314"/>
              <a:gd name="connsiteX3" fmla="*/ 1045029 w 1045029"/>
              <a:gd name="connsiteY3" fmla="*/ 58057 h 827314"/>
              <a:gd name="connsiteX4" fmla="*/ 943429 w 1045029"/>
              <a:gd name="connsiteY4" fmla="*/ 537029 h 827314"/>
              <a:gd name="connsiteX5" fmla="*/ 740229 w 1045029"/>
              <a:gd name="connsiteY5" fmla="*/ 798286 h 827314"/>
              <a:gd name="connsiteX6" fmla="*/ 348343 w 1045029"/>
              <a:gd name="connsiteY6" fmla="*/ 827314 h 827314"/>
              <a:gd name="connsiteX7" fmla="*/ 130629 w 1045029"/>
              <a:gd name="connsiteY7" fmla="*/ 609600 h 827314"/>
              <a:gd name="connsiteX8" fmla="*/ 14514 w 1045029"/>
              <a:gd name="connsiteY8" fmla="*/ 319314 h 827314"/>
              <a:gd name="connsiteX9" fmla="*/ 0 w 1045029"/>
              <a:gd name="connsiteY9" fmla="*/ 72571 h 827314"/>
              <a:gd name="connsiteX0" fmla="*/ 0 w 1045029"/>
              <a:gd name="connsiteY0" fmla="*/ 56723 h 811466"/>
              <a:gd name="connsiteX1" fmla="*/ 259443 w 1045029"/>
              <a:gd name="connsiteY1" fmla="*/ 9552 h 811466"/>
              <a:gd name="connsiteX2" fmla="*/ 604611 w 1045029"/>
              <a:gd name="connsiteY2" fmla="*/ 34952 h 811466"/>
              <a:gd name="connsiteX3" fmla="*/ 1045029 w 1045029"/>
              <a:gd name="connsiteY3" fmla="*/ 42209 h 811466"/>
              <a:gd name="connsiteX4" fmla="*/ 943429 w 1045029"/>
              <a:gd name="connsiteY4" fmla="*/ 521181 h 811466"/>
              <a:gd name="connsiteX5" fmla="*/ 740229 w 1045029"/>
              <a:gd name="connsiteY5" fmla="*/ 782438 h 811466"/>
              <a:gd name="connsiteX6" fmla="*/ 348343 w 1045029"/>
              <a:gd name="connsiteY6" fmla="*/ 811466 h 811466"/>
              <a:gd name="connsiteX7" fmla="*/ 130629 w 1045029"/>
              <a:gd name="connsiteY7" fmla="*/ 593752 h 811466"/>
              <a:gd name="connsiteX8" fmla="*/ 14514 w 1045029"/>
              <a:gd name="connsiteY8" fmla="*/ 303466 h 811466"/>
              <a:gd name="connsiteX9" fmla="*/ 0 w 1045029"/>
              <a:gd name="connsiteY9" fmla="*/ 56723 h 811466"/>
              <a:gd name="connsiteX0" fmla="*/ 0 w 1045029"/>
              <a:gd name="connsiteY0" fmla="*/ 21832 h 776575"/>
              <a:gd name="connsiteX1" fmla="*/ 322943 w 1045029"/>
              <a:gd name="connsiteY1" fmla="*/ 19111 h 776575"/>
              <a:gd name="connsiteX2" fmla="*/ 604611 w 1045029"/>
              <a:gd name="connsiteY2" fmla="*/ 61 h 776575"/>
              <a:gd name="connsiteX3" fmla="*/ 1045029 w 1045029"/>
              <a:gd name="connsiteY3" fmla="*/ 7318 h 776575"/>
              <a:gd name="connsiteX4" fmla="*/ 943429 w 1045029"/>
              <a:gd name="connsiteY4" fmla="*/ 486290 h 776575"/>
              <a:gd name="connsiteX5" fmla="*/ 740229 w 1045029"/>
              <a:gd name="connsiteY5" fmla="*/ 747547 h 776575"/>
              <a:gd name="connsiteX6" fmla="*/ 348343 w 1045029"/>
              <a:gd name="connsiteY6" fmla="*/ 776575 h 776575"/>
              <a:gd name="connsiteX7" fmla="*/ 130629 w 1045029"/>
              <a:gd name="connsiteY7" fmla="*/ 558861 h 776575"/>
              <a:gd name="connsiteX8" fmla="*/ 14514 w 1045029"/>
              <a:gd name="connsiteY8" fmla="*/ 268575 h 776575"/>
              <a:gd name="connsiteX9" fmla="*/ 0 w 1045029"/>
              <a:gd name="connsiteY9" fmla="*/ 21832 h 776575"/>
              <a:gd name="connsiteX0" fmla="*/ 0 w 1045029"/>
              <a:gd name="connsiteY0" fmla="*/ 21832 h 776575"/>
              <a:gd name="connsiteX1" fmla="*/ 322943 w 1045029"/>
              <a:gd name="connsiteY1" fmla="*/ 19111 h 776575"/>
              <a:gd name="connsiteX2" fmla="*/ 604611 w 1045029"/>
              <a:gd name="connsiteY2" fmla="*/ 61 h 776575"/>
              <a:gd name="connsiteX3" fmla="*/ 840468 w 1045029"/>
              <a:gd name="connsiteY3" fmla="*/ 15936 h 776575"/>
              <a:gd name="connsiteX4" fmla="*/ 1045029 w 1045029"/>
              <a:gd name="connsiteY4" fmla="*/ 7318 h 776575"/>
              <a:gd name="connsiteX5" fmla="*/ 943429 w 1045029"/>
              <a:gd name="connsiteY5" fmla="*/ 486290 h 776575"/>
              <a:gd name="connsiteX6" fmla="*/ 740229 w 1045029"/>
              <a:gd name="connsiteY6" fmla="*/ 747547 h 776575"/>
              <a:gd name="connsiteX7" fmla="*/ 348343 w 1045029"/>
              <a:gd name="connsiteY7" fmla="*/ 776575 h 776575"/>
              <a:gd name="connsiteX8" fmla="*/ 130629 w 1045029"/>
              <a:gd name="connsiteY8" fmla="*/ 558861 h 776575"/>
              <a:gd name="connsiteX9" fmla="*/ 14514 w 1045029"/>
              <a:gd name="connsiteY9" fmla="*/ 268575 h 776575"/>
              <a:gd name="connsiteX10" fmla="*/ 0 w 1045029"/>
              <a:gd name="connsiteY10" fmla="*/ 21832 h 776575"/>
              <a:gd name="connsiteX0" fmla="*/ 0 w 1045029"/>
              <a:gd name="connsiteY0" fmla="*/ 21832 h 776575"/>
              <a:gd name="connsiteX1" fmla="*/ 322943 w 1045029"/>
              <a:gd name="connsiteY1" fmla="*/ 19111 h 776575"/>
              <a:gd name="connsiteX2" fmla="*/ 604611 w 1045029"/>
              <a:gd name="connsiteY2" fmla="*/ 61 h 776575"/>
              <a:gd name="connsiteX3" fmla="*/ 840468 w 1045029"/>
              <a:gd name="connsiteY3" fmla="*/ 15936 h 776575"/>
              <a:gd name="connsiteX4" fmla="*/ 1045029 w 1045029"/>
              <a:gd name="connsiteY4" fmla="*/ 7318 h 776575"/>
              <a:gd name="connsiteX5" fmla="*/ 943429 w 1045029"/>
              <a:gd name="connsiteY5" fmla="*/ 486290 h 776575"/>
              <a:gd name="connsiteX6" fmla="*/ 740229 w 1045029"/>
              <a:gd name="connsiteY6" fmla="*/ 747547 h 776575"/>
              <a:gd name="connsiteX7" fmla="*/ 348343 w 1045029"/>
              <a:gd name="connsiteY7" fmla="*/ 776575 h 776575"/>
              <a:gd name="connsiteX8" fmla="*/ 130629 w 1045029"/>
              <a:gd name="connsiteY8" fmla="*/ 558861 h 776575"/>
              <a:gd name="connsiteX9" fmla="*/ 14514 w 1045029"/>
              <a:gd name="connsiteY9" fmla="*/ 268575 h 776575"/>
              <a:gd name="connsiteX10" fmla="*/ 0 w 1045029"/>
              <a:gd name="connsiteY10" fmla="*/ 21832 h 776575"/>
              <a:gd name="connsiteX0" fmla="*/ 0 w 1045029"/>
              <a:gd name="connsiteY0" fmla="*/ 21832 h 776575"/>
              <a:gd name="connsiteX1" fmla="*/ 322943 w 1045029"/>
              <a:gd name="connsiteY1" fmla="*/ 19111 h 776575"/>
              <a:gd name="connsiteX2" fmla="*/ 604611 w 1045029"/>
              <a:gd name="connsiteY2" fmla="*/ 61 h 776575"/>
              <a:gd name="connsiteX3" fmla="*/ 840468 w 1045029"/>
              <a:gd name="connsiteY3" fmla="*/ 15936 h 776575"/>
              <a:gd name="connsiteX4" fmla="*/ 1045029 w 1045029"/>
              <a:gd name="connsiteY4" fmla="*/ 7318 h 776575"/>
              <a:gd name="connsiteX5" fmla="*/ 943429 w 1045029"/>
              <a:gd name="connsiteY5" fmla="*/ 486290 h 776575"/>
              <a:gd name="connsiteX6" fmla="*/ 740229 w 1045029"/>
              <a:gd name="connsiteY6" fmla="*/ 747547 h 776575"/>
              <a:gd name="connsiteX7" fmla="*/ 348343 w 1045029"/>
              <a:gd name="connsiteY7" fmla="*/ 776575 h 776575"/>
              <a:gd name="connsiteX8" fmla="*/ 87330 w 1045029"/>
              <a:gd name="connsiteY8" fmla="*/ 614554 h 776575"/>
              <a:gd name="connsiteX9" fmla="*/ 14514 w 1045029"/>
              <a:gd name="connsiteY9" fmla="*/ 268575 h 776575"/>
              <a:gd name="connsiteX10" fmla="*/ 0 w 1045029"/>
              <a:gd name="connsiteY10" fmla="*/ 21832 h 776575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43429 w 1045029"/>
              <a:gd name="connsiteY5" fmla="*/ 486290 h 839230"/>
              <a:gd name="connsiteX6" fmla="*/ 740229 w 1045029"/>
              <a:gd name="connsiteY6" fmla="*/ 747547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43429 w 1045029"/>
              <a:gd name="connsiteY5" fmla="*/ 486290 h 839230"/>
              <a:gd name="connsiteX6" fmla="*/ 740229 w 1045029"/>
              <a:gd name="connsiteY6" fmla="*/ 747547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43429 w 1045029"/>
              <a:gd name="connsiteY5" fmla="*/ 486290 h 839230"/>
              <a:gd name="connsiteX6" fmla="*/ 805178 w 1045029"/>
              <a:gd name="connsiteY6" fmla="*/ 820644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43429 w 1045029"/>
              <a:gd name="connsiteY5" fmla="*/ 486290 h 839230"/>
              <a:gd name="connsiteX6" fmla="*/ 805178 w 1045029"/>
              <a:gd name="connsiteY6" fmla="*/ 820644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86728 w 1045029"/>
              <a:gd name="connsiteY5" fmla="*/ 486290 h 839230"/>
              <a:gd name="connsiteX6" fmla="*/ 805178 w 1045029"/>
              <a:gd name="connsiteY6" fmla="*/ 820644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33817 h 851215"/>
              <a:gd name="connsiteX1" fmla="*/ 257994 w 1045029"/>
              <a:gd name="connsiteY1" fmla="*/ 13692 h 851215"/>
              <a:gd name="connsiteX2" fmla="*/ 604611 w 1045029"/>
              <a:gd name="connsiteY2" fmla="*/ 12046 h 851215"/>
              <a:gd name="connsiteX3" fmla="*/ 840468 w 1045029"/>
              <a:gd name="connsiteY3" fmla="*/ 27921 h 851215"/>
              <a:gd name="connsiteX4" fmla="*/ 1045029 w 1045029"/>
              <a:gd name="connsiteY4" fmla="*/ 19303 h 851215"/>
              <a:gd name="connsiteX5" fmla="*/ 986728 w 1045029"/>
              <a:gd name="connsiteY5" fmla="*/ 498275 h 851215"/>
              <a:gd name="connsiteX6" fmla="*/ 805178 w 1045029"/>
              <a:gd name="connsiteY6" fmla="*/ 832629 h 851215"/>
              <a:gd name="connsiteX7" fmla="*/ 345637 w 1045029"/>
              <a:gd name="connsiteY7" fmla="*/ 851215 h 851215"/>
              <a:gd name="connsiteX8" fmla="*/ 87330 w 1045029"/>
              <a:gd name="connsiteY8" fmla="*/ 626539 h 851215"/>
              <a:gd name="connsiteX9" fmla="*/ 14514 w 1045029"/>
              <a:gd name="connsiteY9" fmla="*/ 280560 h 851215"/>
              <a:gd name="connsiteX10" fmla="*/ 0 w 1045029"/>
              <a:gd name="connsiteY10" fmla="*/ 33817 h 851215"/>
              <a:gd name="connsiteX0" fmla="*/ 0 w 1045029"/>
              <a:gd name="connsiteY0" fmla="*/ 21771 h 839169"/>
              <a:gd name="connsiteX1" fmla="*/ 257994 w 1045029"/>
              <a:gd name="connsiteY1" fmla="*/ 1646 h 839169"/>
              <a:gd name="connsiteX2" fmla="*/ 604611 w 1045029"/>
              <a:gd name="connsiteY2" fmla="*/ 0 h 839169"/>
              <a:gd name="connsiteX3" fmla="*/ 840468 w 1045029"/>
              <a:gd name="connsiteY3" fmla="*/ 15875 h 839169"/>
              <a:gd name="connsiteX4" fmla="*/ 1045029 w 1045029"/>
              <a:gd name="connsiteY4" fmla="*/ 7257 h 839169"/>
              <a:gd name="connsiteX5" fmla="*/ 986728 w 1045029"/>
              <a:gd name="connsiteY5" fmla="*/ 486229 h 839169"/>
              <a:gd name="connsiteX6" fmla="*/ 805178 w 1045029"/>
              <a:gd name="connsiteY6" fmla="*/ 820583 h 839169"/>
              <a:gd name="connsiteX7" fmla="*/ 345637 w 1045029"/>
              <a:gd name="connsiteY7" fmla="*/ 839169 h 839169"/>
              <a:gd name="connsiteX8" fmla="*/ 87330 w 1045029"/>
              <a:gd name="connsiteY8" fmla="*/ 614493 h 839169"/>
              <a:gd name="connsiteX9" fmla="*/ 14514 w 1045029"/>
              <a:gd name="connsiteY9" fmla="*/ 268514 h 839169"/>
              <a:gd name="connsiteX10" fmla="*/ 0 w 1045029"/>
              <a:gd name="connsiteY10" fmla="*/ 21771 h 839169"/>
              <a:gd name="connsiteX0" fmla="*/ 0 w 1045029"/>
              <a:gd name="connsiteY0" fmla="*/ 23300 h 840698"/>
              <a:gd name="connsiteX1" fmla="*/ 257994 w 1045029"/>
              <a:gd name="connsiteY1" fmla="*/ 3175 h 840698"/>
              <a:gd name="connsiteX2" fmla="*/ 604611 w 1045029"/>
              <a:gd name="connsiteY2" fmla="*/ 1529 h 840698"/>
              <a:gd name="connsiteX3" fmla="*/ 840468 w 1045029"/>
              <a:gd name="connsiteY3" fmla="*/ 0 h 840698"/>
              <a:gd name="connsiteX4" fmla="*/ 1045029 w 1045029"/>
              <a:gd name="connsiteY4" fmla="*/ 8786 h 840698"/>
              <a:gd name="connsiteX5" fmla="*/ 986728 w 1045029"/>
              <a:gd name="connsiteY5" fmla="*/ 487758 h 840698"/>
              <a:gd name="connsiteX6" fmla="*/ 805178 w 1045029"/>
              <a:gd name="connsiteY6" fmla="*/ 822112 h 840698"/>
              <a:gd name="connsiteX7" fmla="*/ 345637 w 1045029"/>
              <a:gd name="connsiteY7" fmla="*/ 840698 h 840698"/>
              <a:gd name="connsiteX8" fmla="*/ 87330 w 1045029"/>
              <a:gd name="connsiteY8" fmla="*/ 616022 h 840698"/>
              <a:gd name="connsiteX9" fmla="*/ 14514 w 1045029"/>
              <a:gd name="connsiteY9" fmla="*/ 270043 h 840698"/>
              <a:gd name="connsiteX10" fmla="*/ 0 w 1045029"/>
              <a:gd name="connsiteY10" fmla="*/ 23300 h 840698"/>
              <a:gd name="connsiteX0" fmla="*/ 0 w 1045029"/>
              <a:gd name="connsiteY0" fmla="*/ 23300 h 840698"/>
              <a:gd name="connsiteX1" fmla="*/ 257994 w 1045029"/>
              <a:gd name="connsiteY1" fmla="*/ 3175 h 840698"/>
              <a:gd name="connsiteX2" fmla="*/ 604611 w 1045029"/>
              <a:gd name="connsiteY2" fmla="*/ 1529 h 840698"/>
              <a:gd name="connsiteX3" fmla="*/ 840468 w 1045029"/>
              <a:gd name="connsiteY3" fmla="*/ 0 h 840698"/>
              <a:gd name="connsiteX4" fmla="*/ 1045029 w 1045029"/>
              <a:gd name="connsiteY4" fmla="*/ 8786 h 840698"/>
              <a:gd name="connsiteX5" fmla="*/ 986728 w 1045029"/>
              <a:gd name="connsiteY5" fmla="*/ 487758 h 840698"/>
              <a:gd name="connsiteX6" fmla="*/ 805178 w 1045029"/>
              <a:gd name="connsiteY6" fmla="*/ 822112 h 840698"/>
              <a:gd name="connsiteX7" fmla="*/ 345637 w 1045029"/>
              <a:gd name="connsiteY7" fmla="*/ 840698 h 840698"/>
              <a:gd name="connsiteX8" fmla="*/ 81099 w 1045029"/>
              <a:gd name="connsiteY8" fmla="*/ 664912 h 840698"/>
              <a:gd name="connsiteX9" fmla="*/ 14514 w 1045029"/>
              <a:gd name="connsiteY9" fmla="*/ 270043 h 840698"/>
              <a:gd name="connsiteX10" fmla="*/ 0 w 1045029"/>
              <a:gd name="connsiteY10" fmla="*/ 23300 h 840698"/>
              <a:gd name="connsiteX0" fmla="*/ 0 w 1045029"/>
              <a:gd name="connsiteY0" fmla="*/ 23300 h 840698"/>
              <a:gd name="connsiteX1" fmla="*/ 257994 w 1045029"/>
              <a:gd name="connsiteY1" fmla="*/ 3175 h 840698"/>
              <a:gd name="connsiteX2" fmla="*/ 604611 w 1045029"/>
              <a:gd name="connsiteY2" fmla="*/ 1529 h 840698"/>
              <a:gd name="connsiteX3" fmla="*/ 840468 w 1045029"/>
              <a:gd name="connsiteY3" fmla="*/ 0 h 840698"/>
              <a:gd name="connsiteX4" fmla="*/ 1045029 w 1045029"/>
              <a:gd name="connsiteY4" fmla="*/ 8786 h 840698"/>
              <a:gd name="connsiteX5" fmla="*/ 986728 w 1045029"/>
              <a:gd name="connsiteY5" fmla="*/ 487758 h 840698"/>
              <a:gd name="connsiteX6" fmla="*/ 833838 w 1045029"/>
              <a:gd name="connsiteY6" fmla="*/ 835275 h 840698"/>
              <a:gd name="connsiteX7" fmla="*/ 345637 w 1045029"/>
              <a:gd name="connsiteY7" fmla="*/ 840698 h 840698"/>
              <a:gd name="connsiteX8" fmla="*/ 81099 w 1045029"/>
              <a:gd name="connsiteY8" fmla="*/ 664912 h 840698"/>
              <a:gd name="connsiteX9" fmla="*/ 14514 w 1045029"/>
              <a:gd name="connsiteY9" fmla="*/ 270043 h 840698"/>
              <a:gd name="connsiteX10" fmla="*/ 0 w 1045029"/>
              <a:gd name="connsiteY10" fmla="*/ 23300 h 84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5029" h="840698">
                <a:moveTo>
                  <a:pt x="0" y="23300"/>
                </a:moveTo>
                <a:cubicBezTo>
                  <a:pt x="98123" y="10751"/>
                  <a:pt x="159078" y="4316"/>
                  <a:pt x="257994" y="3175"/>
                </a:cubicBezTo>
                <a:cubicBezTo>
                  <a:pt x="478145" y="635"/>
                  <a:pt x="492730" y="9996"/>
                  <a:pt x="604611" y="1529"/>
                </a:cubicBezTo>
                <a:lnTo>
                  <a:pt x="840468" y="0"/>
                </a:lnTo>
                <a:lnTo>
                  <a:pt x="1045029" y="8786"/>
                </a:lnTo>
                <a:lnTo>
                  <a:pt x="986728" y="487758"/>
                </a:lnTo>
                <a:cubicBezTo>
                  <a:pt x="940644" y="599209"/>
                  <a:pt x="966520" y="730786"/>
                  <a:pt x="833838" y="835275"/>
                </a:cubicBezTo>
                <a:lnTo>
                  <a:pt x="345637" y="840698"/>
                </a:lnTo>
                <a:cubicBezTo>
                  <a:pt x="162111" y="820339"/>
                  <a:pt x="166370" y="820033"/>
                  <a:pt x="81099" y="664912"/>
                </a:cubicBezTo>
                <a:lnTo>
                  <a:pt x="14514" y="270043"/>
                </a:lnTo>
                <a:lnTo>
                  <a:pt x="0" y="233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D259CB4E-E8F4-0807-BEAC-46F4EB63F06F}"/>
              </a:ext>
            </a:extLst>
          </p:cNvPr>
          <p:cNvSpPr/>
          <p:nvPr/>
        </p:nvSpPr>
        <p:spPr>
          <a:xfrm rot="16200000">
            <a:off x="5542536" y="2136392"/>
            <a:ext cx="778596" cy="1342762"/>
          </a:xfrm>
          <a:prstGeom prst="leftBracket">
            <a:avLst>
              <a:gd name="adj" fmla="val 36296"/>
            </a:avLst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B433C6-97B7-D4FD-23B0-F8963783B2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9" t="58010" r="-9" b="6384"/>
          <a:stretch/>
        </p:blipFill>
        <p:spPr>
          <a:xfrm flipH="1">
            <a:off x="5908970" y="3158717"/>
            <a:ext cx="45719" cy="74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BA3636A-8334-0FA1-F1AC-465376187223}"/>
                  </a:ext>
                </a:extLst>
              </p:cNvPr>
              <p:cNvSpPr/>
              <p:nvPr/>
            </p:nvSpPr>
            <p:spPr>
              <a:xfrm>
                <a:off x="2900480" y="342669"/>
                <a:ext cx="6391044" cy="12674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 = 18 min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5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5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5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IN" sz="5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5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𝑔h𝑎𝑡𝑖</m:t>
                    </m:r>
                    <m:r>
                      <a:rPr lang="en-IN" sz="5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BA3636A-8334-0FA1-F1AC-465376187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480" y="342669"/>
                <a:ext cx="6391044" cy="1267463"/>
              </a:xfrm>
              <a:prstGeom prst="rect">
                <a:avLst/>
              </a:prstGeom>
              <a:blipFill>
                <a:blip r:embed="rId3"/>
                <a:stretch>
                  <a:fillRect l="-5057" t="-2404" b="-182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836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34529-01B3-4A92-137D-F78501EB9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C4FBBC-2396-0F4B-8C9F-4C7995B40453}"/>
              </a:ext>
            </a:extLst>
          </p:cNvPr>
          <p:cNvGrpSpPr/>
          <p:nvPr/>
        </p:nvGrpSpPr>
        <p:grpSpPr>
          <a:xfrm>
            <a:off x="2897205" y="1944303"/>
            <a:ext cx="6073540" cy="4691605"/>
            <a:chOff x="3124580" y="2569944"/>
            <a:chExt cx="5162775" cy="395046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F534BEF-DDA4-BA06-4245-D0ADA050A0A1}"/>
                </a:ext>
              </a:extLst>
            </p:cNvPr>
            <p:cNvSpPr/>
            <p:nvPr/>
          </p:nvSpPr>
          <p:spPr>
            <a:xfrm>
              <a:off x="3124580" y="3121379"/>
              <a:ext cx="5147158" cy="3394657"/>
            </a:xfrm>
            <a:custGeom>
              <a:avLst/>
              <a:gdLst>
                <a:gd name="connsiteX0" fmla="*/ 0 w 1045029"/>
                <a:gd name="connsiteY0" fmla="*/ 14514 h 769257"/>
                <a:gd name="connsiteX1" fmla="*/ 1045029 w 1045029"/>
                <a:gd name="connsiteY1" fmla="*/ 0 h 769257"/>
                <a:gd name="connsiteX2" fmla="*/ 943429 w 1045029"/>
                <a:gd name="connsiteY2" fmla="*/ 478972 h 769257"/>
                <a:gd name="connsiteX3" fmla="*/ 740229 w 1045029"/>
                <a:gd name="connsiteY3" fmla="*/ 740229 h 769257"/>
                <a:gd name="connsiteX4" fmla="*/ 348343 w 1045029"/>
                <a:gd name="connsiteY4" fmla="*/ 769257 h 769257"/>
                <a:gd name="connsiteX5" fmla="*/ 130629 w 1045029"/>
                <a:gd name="connsiteY5" fmla="*/ 551543 h 769257"/>
                <a:gd name="connsiteX6" fmla="*/ 14514 w 1045029"/>
                <a:gd name="connsiteY6" fmla="*/ 261257 h 769257"/>
                <a:gd name="connsiteX7" fmla="*/ 0 w 1045029"/>
                <a:gd name="connsiteY7" fmla="*/ 14514 h 769257"/>
                <a:gd name="connsiteX0" fmla="*/ 0 w 1045029"/>
                <a:gd name="connsiteY0" fmla="*/ 14514 h 769257"/>
                <a:gd name="connsiteX1" fmla="*/ 537029 w 1045029"/>
                <a:gd name="connsiteY1" fmla="*/ 14514 h 769257"/>
                <a:gd name="connsiteX2" fmla="*/ 1045029 w 1045029"/>
                <a:gd name="connsiteY2" fmla="*/ 0 h 769257"/>
                <a:gd name="connsiteX3" fmla="*/ 943429 w 1045029"/>
                <a:gd name="connsiteY3" fmla="*/ 478972 h 769257"/>
                <a:gd name="connsiteX4" fmla="*/ 740229 w 1045029"/>
                <a:gd name="connsiteY4" fmla="*/ 740229 h 769257"/>
                <a:gd name="connsiteX5" fmla="*/ 348343 w 1045029"/>
                <a:gd name="connsiteY5" fmla="*/ 769257 h 769257"/>
                <a:gd name="connsiteX6" fmla="*/ 130629 w 1045029"/>
                <a:gd name="connsiteY6" fmla="*/ 551543 h 769257"/>
                <a:gd name="connsiteX7" fmla="*/ 14514 w 1045029"/>
                <a:gd name="connsiteY7" fmla="*/ 261257 h 769257"/>
                <a:gd name="connsiteX8" fmla="*/ 0 w 1045029"/>
                <a:gd name="connsiteY8" fmla="*/ 14514 h 769257"/>
                <a:gd name="connsiteX0" fmla="*/ 0 w 1045029"/>
                <a:gd name="connsiteY0" fmla="*/ 72571 h 827314"/>
                <a:gd name="connsiteX1" fmla="*/ 595086 w 1045029"/>
                <a:gd name="connsiteY1" fmla="*/ 0 h 827314"/>
                <a:gd name="connsiteX2" fmla="*/ 1045029 w 1045029"/>
                <a:gd name="connsiteY2" fmla="*/ 58057 h 827314"/>
                <a:gd name="connsiteX3" fmla="*/ 943429 w 1045029"/>
                <a:gd name="connsiteY3" fmla="*/ 537029 h 827314"/>
                <a:gd name="connsiteX4" fmla="*/ 740229 w 1045029"/>
                <a:gd name="connsiteY4" fmla="*/ 798286 h 827314"/>
                <a:gd name="connsiteX5" fmla="*/ 348343 w 1045029"/>
                <a:gd name="connsiteY5" fmla="*/ 827314 h 827314"/>
                <a:gd name="connsiteX6" fmla="*/ 130629 w 1045029"/>
                <a:gd name="connsiteY6" fmla="*/ 609600 h 827314"/>
                <a:gd name="connsiteX7" fmla="*/ 14514 w 1045029"/>
                <a:gd name="connsiteY7" fmla="*/ 319314 h 827314"/>
                <a:gd name="connsiteX8" fmla="*/ 0 w 1045029"/>
                <a:gd name="connsiteY8" fmla="*/ 72571 h 827314"/>
                <a:gd name="connsiteX0" fmla="*/ 0 w 1045029"/>
                <a:gd name="connsiteY0" fmla="*/ 72571 h 827314"/>
                <a:gd name="connsiteX1" fmla="*/ 259443 w 1045029"/>
                <a:gd name="connsiteY1" fmla="*/ 25400 h 827314"/>
                <a:gd name="connsiteX2" fmla="*/ 595086 w 1045029"/>
                <a:gd name="connsiteY2" fmla="*/ 0 h 827314"/>
                <a:gd name="connsiteX3" fmla="*/ 1045029 w 1045029"/>
                <a:gd name="connsiteY3" fmla="*/ 58057 h 827314"/>
                <a:gd name="connsiteX4" fmla="*/ 943429 w 1045029"/>
                <a:gd name="connsiteY4" fmla="*/ 537029 h 827314"/>
                <a:gd name="connsiteX5" fmla="*/ 740229 w 1045029"/>
                <a:gd name="connsiteY5" fmla="*/ 798286 h 827314"/>
                <a:gd name="connsiteX6" fmla="*/ 348343 w 1045029"/>
                <a:gd name="connsiteY6" fmla="*/ 827314 h 827314"/>
                <a:gd name="connsiteX7" fmla="*/ 130629 w 1045029"/>
                <a:gd name="connsiteY7" fmla="*/ 609600 h 827314"/>
                <a:gd name="connsiteX8" fmla="*/ 14514 w 1045029"/>
                <a:gd name="connsiteY8" fmla="*/ 319314 h 827314"/>
                <a:gd name="connsiteX9" fmla="*/ 0 w 1045029"/>
                <a:gd name="connsiteY9" fmla="*/ 72571 h 827314"/>
                <a:gd name="connsiteX0" fmla="*/ 0 w 1045029"/>
                <a:gd name="connsiteY0" fmla="*/ 72571 h 827314"/>
                <a:gd name="connsiteX1" fmla="*/ 259443 w 1045029"/>
                <a:gd name="connsiteY1" fmla="*/ 25400 h 827314"/>
                <a:gd name="connsiteX2" fmla="*/ 595086 w 1045029"/>
                <a:gd name="connsiteY2" fmla="*/ 0 h 827314"/>
                <a:gd name="connsiteX3" fmla="*/ 1045029 w 1045029"/>
                <a:gd name="connsiteY3" fmla="*/ 58057 h 827314"/>
                <a:gd name="connsiteX4" fmla="*/ 943429 w 1045029"/>
                <a:gd name="connsiteY4" fmla="*/ 537029 h 827314"/>
                <a:gd name="connsiteX5" fmla="*/ 740229 w 1045029"/>
                <a:gd name="connsiteY5" fmla="*/ 798286 h 827314"/>
                <a:gd name="connsiteX6" fmla="*/ 348343 w 1045029"/>
                <a:gd name="connsiteY6" fmla="*/ 827314 h 827314"/>
                <a:gd name="connsiteX7" fmla="*/ 130629 w 1045029"/>
                <a:gd name="connsiteY7" fmla="*/ 609600 h 827314"/>
                <a:gd name="connsiteX8" fmla="*/ 14514 w 1045029"/>
                <a:gd name="connsiteY8" fmla="*/ 319314 h 827314"/>
                <a:gd name="connsiteX9" fmla="*/ 0 w 1045029"/>
                <a:gd name="connsiteY9" fmla="*/ 72571 h 827314"/>
                <a:gd name="connsiteX0" fmla="*/ 0 w 1045029"/>
                <a:gd name="connsiteY0" fmla="*/ 56723 h 811466"/>
                <a:gd name="connsiteX1" fmla="*/ 259443 w 1045029"/>
                <a:gd name="connsiteY1" fmla="*/ 9552 h 811466"/>
                <a:gd name="connsiteX2" fmla="*/ 604611 w 1045029"/>
                <a:gd name="connsiteY2" fmla="*/ 34952 h 811466"/>
                <a:gd name="connsiteX3" fmla="*/ 1045029 w 1045029"/>
                <a:gd name="connsiteY3" fmla="*/ 42209 h 811466"/>
                <a:gd name="connsiteX4" fmla="*/ 943429 w 1045029"/>
                <a:gd name="connsiteY4" fmla="*/ 521181 h 811466"/>
                <a:gd name="connsiteX5" fmla="*/ 740229 w 1045029"/>
                <a:gd name="connsiteY5" fmla="*/ 782438 h 811466"/>
                <a:gd name="connsiteX6" fmla="*/ 348343 w 1045029"/>
                <a:gd name="connsiteY6" fmla="*/ 811466 h 811466"/>
                <a:gd name="connsiteX7" fmla="*/ 130629 w 1045029"/>
                <a:gd name="connsiteY7" fmla="*/ 593752 h 811466"/>
                <a:gd name="connsiteX8" fmla="*/ 14514 w 1045029"/>
                <a:gd name="connsiteY8" fmla="*/ 303466 h 811466"/>
                <a:gd name="connsiteX9" fmla="*/ 0 w 1045029"/>
                <a:gd name="connsiteY9" fmla="*/ 56723 h 811466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1045029 w 1045029"/>
                <a:gd name="connsiteY3" fmla="*/ 7318 h 776575"/>
                <a:gd name="connsiteX4" fmla="*/ 943429 w 1045029"/>
                <a:gd name="connsiteY4" fmla="*/ 486290 h 776575"/>
                <a:gd name="connsiteX5" fmla="*/ 740229 w 1045029"/>
                <a:gd name="connsiteY5" fmla="*/ 747547 h 776575"/>
                <a:gd name="connsiteX6" fmla="*/ 348343 w 1045029"/>
                <a:gd name="connsiteY6" fmla="*/ 776575 h 776575"/>
                <a:gd name="connsiteX7" fmla="*/ 130629 w 1045029"/>
                <a:gd name="connsiteY7" fmla="*/ 558861 h 776575"/>
                <a:gd name="connsiteX8" fmla="*/ 14514 w 1045029"/>
                <a:gd name="connsiteY8" fmla="*/ 268575 h 776575"/>
                <a:gd name="connsiteX9" fmla="*/ 0 w 1045029"/>
                <a:gd name="connsiteY9" fmla="*/ 21832 h 776575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840468 w 1045029"/>
                <a:gd name="connsiteY3" fmla="*/ 15936 h 776575"/>
                <a:gd name="connsiteX4" fmla="*/ 1045029 w 1045029"/>
                <a:gd name="connsiteY4" fmla="*/ 7318 h 776575"/>
                <a:gd name="connsiteX5" fmla="*/ 943429 w 1045029"/>
                <a:gd name="connsiteY5" fmla="*/ 486290 h 776575"/>
                <a:gd name="connsiteX6" fmla="*/ 740229 w 1045029"/>
                <a:gd name="connsiteY6" fmla="*/ 747547 h 776575"/>
                <a:gd name="connsiteX7" fmla="*/ 348343 w 1045029"/>
                <a:gd name="connsiteY7" fmla="*/ 776575 h 776575"/>
                <a:gd name="connsiteX8" fmla="*/ 130629 w 1045029"/>
                <a:gd name="connsiteY8" fmla="*/ 558861 h 776575"/>
                <a:gd name="connsiteX9" fmla="*/ 14514 w 1045029"/>
                <a:gd name="connsiteY9" fmla="*/ 268575 h 776575"/>
                <a:gd name="connsiteX10" fmla="*/ 0 w 1045029"/>
                <a:gd name="connsiteY10" fmla="*/ 21832 h 776575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840468 w 1045029"/>
                <a:gd name="connsiteY3" fmla="*/ 15936 h 776575"/>
                <a:gd name="connsiteX4" fmla="*/ 1045029 w 1045029"/>
                <a:gd name="connsiteY4" fmla="*/ 7318 h 776575"/>
                <a:gd name="connsiteX5" fmla="*/ 943429 w 1045029"/>
                <a:gd name="connsiteY5" fmla="*/ 486290 h 776575"/>
                <a:gd name="connsiteX6" fmla="*/ 740229 w 1045029"/>
                <a:gd name="connsiteY6" fmla="*/ 747547 h 776575"/>
                <a:gd name="connsiteX7" fmla="*/ 348343 w 1045029"/>
                <a:gd name="connsiteY7" fmla="*/ 776575 h 776575"/>
                <a:gd name="connsiteX8" fmla="*/ 130629 w 1045029"/>
                <a:gd name="connsiteY8" fmla="*/ 558861 h 776575"/>
                <a:gd name="connsiteX9" fmla="*/ 14514 w 1045029"/>
                <a:gd name="connsiteY9" fmla="*/ 268575 h 776575"/>
                <a:gd name="connsiteX10" fmla="*/ 0 w 1045029"/>
                <a:gd name="connsiteY10" fmla="*/ 21832 h 776575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840468 w 1045029"/>
                <a:gd name="connsiteY3" fmla="*/ 15936 h 776575"/>
                <a:gd name="connsiteX4" fmla="*/ 1045029 w 1045029"/>
                <a:gd name="connsiteY4" fmla="*/ 7318 h 776575"/>
                <a:gd name="connsiteX5" fmla="*/ 943429 w 1045029"/>
                <a:gd name="connsiteY5" fmla="*/ 486290 h 776575"/>
                <a:gd name="connsiteX6" fmla="*/ 740229 w 1045029"/>
                <a:gd name="connsiteY6" fmla="*/ 747547 h 776575"/>
                <a:gd name="connsiteX7" fmla="*/ 348343 w 1045029"/>
                <a:gd name="connsiteY7" fmla="*/ 776575 h 776575"/>
                <a:gd name="connsiteX8" fmla="*/ 87330 w 1045029"/>
                <a:gd name="connsiteY8" fmla="*/ 614554 h 776575"/>
                <a:gd name="connsiteX9" fmla="*/ 14514 w 1045029"/>
                <a:gd name="connsiteY9" fmla="*/ 268575 h 776575"/>
                <a:gd name="connsiteX10" fmla="*/ 0 w 1045029"/>
                <a:gd name="connsiteY10" fmla="*/ 21832 h 776575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740229 w 1045029"/>
                <a:gd name="connsiteY6" fmla="*/ 747547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740229 w 1045029"/>
                <a:gd name="connsiteY6" fmla="*/ 747547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805178 w 1045029"/>
                <a:gd name="connsiteY6" fmla="*/ 820644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805178 w 1045029"/>
                <a:gd name="connsiteY6" fmla="*/ 820644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86728 w 1045029"/>
                <a:gd name="connsiteY5" fmla="*/ 486290 h 839230"/>
                <a:gd name="connsiteX6" fmla="*/ 805178 w 1045029"/>
                <a:gd name="connsiteY6" fmla="*/ 820644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33817 h 851215"/>
                <a:gd name="connsiteX1" fmla="*/ 257994 w 1045029"/>
                <a:gd name="connsiteY1" fmla="*/ 13692 h 851215"/>
                <a:gd name="connsiteX2" fmla="*/ 604611 w 1045029"/>
                <a:gd name="connsiteY2" fmla="*/ 12046 h 851215"/>
                <a:gd name="connsiteX3" fmla="*/ 840468 w 1045029"/>
                <a:gd name="connsiteY3" fmla="*/ 27921 h 851215"/>
                <a:gd name="connsiteX4" fmla="*/ 1045029 w 1045029"/>
                <a:gd name="connsiteY4" fmla="*/ 19303 h 851215"/>
                <a:gd name="connsiteX5" fmla="*/ 986728 w 1045029"/>
                <a:gd name="connsiteY5" fmla="*/ 498275 h 851215"/>
                <a:gd name="connsiteX6" fmla="*/ 805178 w 1045029"/>
                <a:gd name="connsiteY6" fmla="*/ 832629 h 851215"/>
                <a:gd name="connsiteX7" fmla="*/ 345637 w 1045029"/>
                <a:gd name="connsiteY7" fmla="*/ 851215 h 851215"/>
                <a:gd name="connsiteX8" fmla="*/ 87330 w 1045029"/>
                <a:gd name="connsiteY8" fmla="*/ 626539 h 851215"/>
                <a:gd name="connsiteX9" fmla="*/ 14514 w 1045029"/>
                <a:gd name="connsiteY9" fmla="*/ 280560 h 851215"/>
                <a:gd name="connsiteX10" fmla="*/ 0 w 1045029"/>
                <a:gd name="connsiteY10" fmla="*/ 33817 h 851215"/>
                <a:gd name="connsiteX0" fmla="*/ 0 w 1045029"/>
                <a:gd name="connsiteY0" fmla="*/ 21771 h 839169"/>
                <a:gd name="connsiteX1" fmla="*/ 257994 w 1045029"/>
                <a:gd name="connsiteY1" fmla="*/ 1646 h 839169"/>
                <a:gd name="connsiteX2" fmla="*/ 604611 w 1045029"/>
                <a:gd name="connsiteY2" fmla="*/ 0 h 839169"/>
                <a:gd name="connsiteX3" fmla="*/ 840468 w 1045029"/>
                <a:gd name="connsiteY3" fmla="*/ 15875 h 839169"/>
                <a:gd name="connsiteX4" fmla="*/ 1045029 w 1045029"/>
                <a:gd name="connsiteY4" fmla="*/ 7257 h 839169"/>
                <a:gd name="connsiteX5" fmla="*/ 986728 w 1045029"/>
                <a:gd name="connsiteY5" fmla="*/ 486229 h 839169"/>
                <a:gd name="connsiteX6" fmla="*/ 805178 w 1045029"/>
                <a:gd name="connsiteY6" fmla="*/ 820583 h 839169"/>
                <a:gd name="connsiteX7" fmla="*/ 345637 w 1045029"/>
                <a:gd name="connsiteY7" fmla="*/ 839169 h 839169"/>
                <a:gd name="connsiteX8" fmla="*/ 87330 w 1045029"/>
                <a:gd name="connsiteY8" fmla="*/ 614493 h 839169"/>
                <a:gd name="connsiteX9" fmla="*/ 14514 w 1045029"/>
                <a:gd name="connsiteY9" fmla="*/ 268514 h 839169"/>
                <a:gd name="connsiteX10" fmla="*/ 0 w 1045029"/>
                <a:gd name="connsiteY10" fmla="*/ 21771 h 839169"/>
                <a:gd name="connsiteX0" fmla="*/ 0 w 1045029"/>
                <a:gd name="connsiteY0" fmla="*/ 23300 h 840698"/>
                <a:gd name="connsiteX1" fmla="*/ 257994 w 1045029"/>
                <a:gd name="connsiteY1" fmla="*/ 3175 h 840698"/>
                <a:gd name="connsiteX2" fmla="*/ 604611 w 1045029"/>
                <a:gd name="connsiteY2" fmla="*/ 1529 h 840698"/>
                <a:gd name="connsiteX3" fmla="*/ 840468 w 1045029"/>
                <a:gd name="connsiteY3" fmla="*/ 0 h 840698"/>
                <a:gd name="connsiteX4" fmla="*/ 1045029 w 1045029"/>
                <a:gd name="connsiteY4" fmla="*/ 8786 h 840698"/>
                <a:gd name="connsiteX5" fmla="*/ 986728 w 1045029"/>
                <a:gd name="connsiteY5" fmla="*/ 487758 h 840698"/>
                <a:gd name="connsiteX6" fmla="*/ 805178 w 1045029"/>
                <a:gd name="connsiteY6" fmla="*/ 822112 h 840698"/>
                <a:gd name="connsiteX7" fmla="*/ 345637 w 1045029"/>
                <a:gd name="connsiteY7" fmla="*/ 840698 h 840698"/>
                <a:gd name="connsiteX8" fmla="*/ 87330 w 1045029"/>
                <a:gd name="connsiteY8" fmla="*/ 616022 h 840698"/>
                <a:gd name="connsiteX9" fmla="*/ 14514 w 1045029"/>
                <a:gd name="connsiteY9" fmla="*/ 270043 h 840698"/>
                <a:gd name="connsiteX10" fmla="*/ 0 w 1045029"/>
                <a:gd name="connsiteY10" fmla="*/ 23300 h 840698"/>
                <a:gd name="connsiteX0" fmla="*/ 0 w 1045029"/>
                <a:gd name="connsiteY0" fmla="*/ 23300 h 908352"/>
                <a:gd name="connsiteX1" fmla="*/ 257994 w 1045029"/>
                <a:gd name="connsiteY1" fmla="*/ 3175 h 908352"/>
                <a:gd name="connsiteX2" fmla="*/ 604611 w 1045029"/>
                <a:gd name="connsiteY2" fmla="*/ 1529 h 908352"/>
                <a:gd name="connsiteX3" fmla="*/ 840468 w 1045029"/>
                <a:gd name="connsiteY3" fmla="*/ 0 h 908352"/>
                <a:gd name="connsiteX4" fmla="*/ 1045029 w 1045029"/>
                <a:gd name="connsiteY4" fmla="*/ 8786 h 908352"/>
                <a:gd name="connsiteX5" fmla="*/ 986728 w 1045029"/>
                <a:gd name="connsiteY5" fmla="*/ 487758 h 908352"/>
                <a:gd name="connsiteX6" fmla="*/ 805178 w 1045029"/>
                <a:gd name="connsiteY6" fmla="*/ 822112 h 908352"/>
                <a:gd name="connsiteX7" fmla="*/ 383375 w 1045029"/>
                <a:gd name="connsiteY7" fmla="*/ 908352 h 908352"/>
                <a:gd name="connsiteX8" fmla="*/ 87330 w 1045029"/>
                <a:gd name="connsiteY8" fmla="*/ 616022 h 908352"/>
                <a:gd name="connsiteX9" fmla="*/ 14514 w 1045029"/>
                <a:gd name="connsiteY9" fmla="*/ 270043 h 908352"/>
                <a:gd name="connsiteX10" fmla="*/ 0 w 1045029"/>
                <a:gd name="connsiteY10" fmla="*/ 23300 h 908352"/>
                <a:gd name="connsiteX0" fmla="*/ 0 w 1045029"/>
                <a:gd name="connsiteY0" fmla="*/ 23300 h 908352"/>
                <a:gd name="connsiteX1" fmla="*/ 257994 w 1045029"/>
                <a:gd name="connsiteY1" fmla="*/ 3175 h 908352"/>
                <a:gd name="connsiteX2" fmla="*/ 604611 w 1045029"/>
                <a:gd name="connsiteY2" fmla="*/ 1529 h 908352"/>
                <a:gd name="connsiteX3" fmla="*/ 840468 w 1045029"/>
                <a:gd name="connsiteY3" fmla="*/ 0 h 908352"/>
                <a:gd name="connsiteX4" fmla="*/ 1045029 w 1045029"/>
                <a:gd name="connsiteY4" fmla="*/ 8786 h 908352"/>
                <a:gd name="connsiteX5" fmla="*/ 986728 w 1045029"/>
                <a:gd name="connsiteY5" fmla="*/ 487758 h 908352"/>
                <a:gd name="connsiteX6" fmla="*/ 738581 w 1045029"/>
                <a:gd name="connsiteY6" fmla="*/ 889766 h 908352"/>
                <a:gd name="connsiteX7" fmla="*/ 383375 w 1045029"/>
                <a:gd name="connsiteY7" fmla="*/ 908352 h 908352"/>
                <a:gd name="connsiteX8" fmla="*/ 87330 w 1045029"/>
                <a:gd name="connsiteY8" fmla="*/ 616022 h 908352"/>
                <a:gd name="connsiteX9" fmla="*/ 14514 w 1045029"/>
                <a:gd name="connsiteY9" fmla="*/ 270043 h 908352"/>
                <a:gd name="connsiteX10" fmla="*/ 0 w 1045029"/>
                <a:gd name="connsiteY10" fmla="*/ 23300 h 908352"/>
                <a:gd name="connsiteX0" fmla="*/ 0 w 1045029"/>
                <a:gd name="connsiteY0" fmla="*/ 23300 h 908352"/>
                <a:gd name="connsiteX1" fmla="*/ 257994 w 1045029"/>
                <a:gd name="connsiteY1" fmla="*/ 3175 h 908352"/>
                <a:gd name="connsiteX2" fmla="*/ 604611 w 1045029"/>
                <a:gd name="connsiteY2" fmla="*/ 1529 h 908352"/>
                <a:gd name="connsiteX3" fmla="*/ 840468 w 1045029"/>
                <a:gd name="connsiteY3" fmla="*/ 0 h 908352"/>
                <a:gd name="connsiteX4" fmla="*/ 1045029 w 1045029"/>
                <a:gd name="connsiteY4" fmla="*/ 8786 h 908352"/>
                <a:gd name="connsiteX5" fmla="*/ 1042225 w 1045029"/>
                <a:gd name="connsiteY5" fmla="*/ 425308 h 908352"/>
                <a:gd name="connsiteX6" fmla="*/ 738581 w 1045029"/>
                <a:gd name="connsiteY6" fmla="*/ 889766 h 908352"/>
                <a:gd name="connsiteX7" fmla="*/ 383375 w 1045029"/>
                <a:gd name="connsiteY7" fmla="*/ 908352 h 908352"/>
                <a:gd name="connsiteX8" fmla="*/ 87330 w 1045029"/>
                <a:gd name="connsiteY8" fmla="*/ 616022 h 908352"/>
                <a:gd name="connsiteX9" fmla="*/ 14514 w 1045029"/>
                <a:gd name="connsiteY9" fmla="*/ 270043 h 908352"/>
                <a:gd name="connsiteX10" fmla="*/ 0 w 1045029"/>
                <a:gd name="connsiteY10" fmla="*/ 23300 h 908352"/>
                <a:gd name="connsiteX0" fmla="*/ 0 w 1045029"/>
                <a:gd name="connsiteY0" fmla="*/ 23300 h 908352"/>
                <a:gd name="connsiteX1" fmla="*/ 257994 w 1045029"/>
                <a:gd name="connsiteY1" fmla="*/ 3175 h 908352"/>
                <a:gd name="connsiteX2" fmla="*/ 604611 w 1045029"/>
                <a:gd name="connsiteY2" fmla="*/ 1529 h 908352"/>
                <a:gd name="connsiteX3" fmla="*/ 840468 w 1045029"/>
                <a:gd name="connsiteY3" fmla="*/ 0 h 908352"/>
                <a:gd name="connsiteX4" fmla="*/ 1045029 w 1045029"/>
                <a:gd name="connsiteY4" fmla="*/ 8786 h 908352"/>
                <a:gd name="connsiteX5" fmla="*/ 1042225 w 1045029"/>
                <a:gd name="connsiteY5" fmla="*/ 425308 h 908352"/>
                <a:gd name="connsiteX6" fmla="*/ 738581 w 1045029"/>
                <a:gd name="connsiteY6" fmla="*/ 889766 h 908352"/>
                <a:gd name="connsiteX7" fmla="*/ 383375 w 1045029"/>
                <a:gd name="connsiteY7" fmla="*/ 908352 h 908352"/>
                <a:gd name="connsiteX8" fmla="*/ 87330 w 1045029"/>
                <a:gd name="connsiteY8" fmla="*/ 616022 h 908352"/>
                <a:gd name="connsiteX9" fmla="*/ 14514 w 1045029"/>
                <a:gd name="connsiteY9" fmla="*/ 270043 h 908352"/>
                <a:gd name="connsiteX10" fmla="*/ 0 w 1045029"/>
                <a:gd name="connsiteY10" fmla="*/ 23300 h 908352"/>
                <a:gd name="connsiteX0" fmla="*/ 0 w 1113846"/>
                <a:gd name="connsiteY0" fmla="*/ 30126 h 915178"/>
                <a:gd name="connsiteX1" fmla="*/ 257994 w 1113846"/>
                <a:gd name="connsiteY1" fmla="*/ 10001 h 915178"/>
                <a:gd name="connsiteX2" fmla="*/ 604611 w 1113846"/>
                <a:gd name="connsiteY2" fmla="*/ 8355 h 915178"/>
                <a:gd name="connsiteX3" fmla="*/ 840468 w 1113846"/>
                <a:gd name="connsiteY3" fmla="*/ 6826 h 915178"/>
                <a:gd name="connsiteX4" fmla="*/ 1113846 w 1113846"/>
                <a:gd name="connsiteY4" fmla="*/ 0 h 915178"/>
                <a:gd name="connsiteX5" fmla="*/ 1042225 w 1113846"/>
                <a:gd name="connsiteY5" fmla="*/ 432134 h 915178"/>
                <a:gd name="connsiteX6" fmla="*/ 738581 w 1113846"/>
                <a:gd name="connsiteY6" fmla="*/ 896592 h 915178"/>
                <a:gd name="connsiteX7" fmla="*/ 383375 w 1113846"/>
                <a:gd name="connsiteY7" fmla="*/ 915178 h 915178"/>
                <a:gd name="connsiteX8" fmla="*/ 87330 w 1113846"/>
                <a:gd name="connsiteY8" fmla="*/ 622848 h 915178"/>
                <a:gd name="connsiteX9" fmla="*/ 14514 w 1113846"/>
                <a:gd name="connsiteY9" fmla="*/ 276869 h 915178"/>
                <a:gd name="connsiteX10" fmla="*/ 0 w 1113846"/>
                <a:gd name="connsiteY10" fmla="*/ 30126 h 915178"/>
                <a:gd name="connsiteX0" fmla="*/ 0 w 1113846"/>
                <a:gd name="connsiteY0" fmla="*/ 30126 h 915178"/>
                <a:gd name="connsiteX1" fmla="*/ 257994 w 1113846"/>
                <a:gd name="connsiteY1" fmla="*/ 10001 h 915178"/>
                <a:gd name="connsiteX2" fmla="*/ 604611 w 1113846"/>
                <a:gd name="connsiteY2" fmla="*/ 8355 h 915178"/>
                <a:gd name="connsiteX3" fmla="*/ 840468 w 1113846"/>
                <a:gd name="connsiteY3" fmla="*/ 6826 h 915178"/>
                <a:gd name="connsiteX4" fmla="*/ 1113846 w 1113846"/>
                <a:gd name="connsiteY4" fmla="*/ 0 h 915178"/>
                <a:gd name="connsiteX5" fmla="*/ 1042225 w 1113846"/>
                <a:gd name="connsiteY5" fmla="*/ 432134 h 915178"/>
                <a:gd name="connsiteX6" fmla="*/ 738581 w 1113846"/>
                <a:gd name="connsiteY6" fmla="*/ 896592 h 915178"/>
                <a:gd name="connsiteX7" fmla="*/ 383375 w 1113846"/>
                <a:gd name="connsiteY7" fmla="*/ 915178 h 915178"/>
                <a:gd name="connsiteX8" fmla="*/ 87330 w 1113846"/>
                <a:gd name="connsiteY8" fmla="*/ 622848 h 915178"/>
                <a:gd name="connsiteX9" fmla="*/ 14514 w 1113846"/>
                <a:gd name="connsiteY9" fmla="*/ 276869 h 915178"/>
                <a:gd name="connsiteX10" fmla="*/ 0 w 1113846"/>
                <a:gd name="connsiteY10" fmla="*/ 30126 h 915178"/>
                <a:gd name="connsiteX0" fmla="*/ 40984 w 1154830"/>
                <a:gd name="connsiteY0" fmla="*/ 30126 h 915178"/>
                <a:gd name="connsiteX1" fmla="*/ 298978 w 1154830"/>
                <a:gd name="connsiteY1" fmla="*/ 10001 h 915178"/>
                <a:gd name="connsiteX2" fmla="*/ 645595 w 1154830"/>
                <a:gd name="connsiteY2" fmla="*/ 8355 h 915178"/>
                <a:gd name="connsiteX3" fmla="*/ 881452 w 1154830"/>
                <a:gd name="connsiteY3" fmla="*/ 6826 h 915178"/>
                <a:gd name="connsiteX4" fmla="*/ 1154830 w 1154830"/>
                <a:gd name="connsiteY4" fmla="*/ 0 h 915178"/>
                <a:gd name="connsiteX5" fmla="*/ 1083209 w 1154830"/>
                <a:gd name="connsiteY5" fmla="*/ 432134 h 915178"/>
                <a:gd name="connsiteX6" fmla="*/ 779565 w 1154830"/>
                <a:gd name="connsiteY6" fmla="*/ 896592 h 915178"/>
                <a:gd name="connsiteX7" fmla="*/ 424359 w 1154830"/>
                <a:gd name="connsiteY7" fmla="*/ 915178 h 915178"/>
                <a:gd name="connsiteX8" fmla="*/ 128314 w 1154830"/>
                <a:gd name="connsiteY8" fmla="*/ 622848 h 915178"/>
                <a:gd name="connsiteX9" fmla="*/ 0 w 1154830"/>
                <a:gd name="connsiteY9" fmla="*/ 245644 h 915178"/>
                <a:gd name="connsiteX10" fmla="*/ 40984 w 1154830"/>
                <a:gd name="connsiteY10" fmla="*/ 30126 h 915178"/>
                <a:gd name="connsiteX0" fmla="*/ 40984 w 1154830"/>
                <a:gd name="connsiteY0" fmla="*/ 30126 h 915178"/>
                <a:gd name="connsiteX1" fmla="*/ 298978 w 1154830"/>
                <a:gd name="connsiteY1" fmla="*/ 10001 h 915178"/>
                <a:gd name="connsiteX2" fmla="*/ 645595 w 1154830"/>
                <a:gd name="connsiteY2" fmla="*/ 8355 h 915178"/>
                <a:gd name="connsiteX3" fmla="*/ 881452 w 1154830"/>
                <a:gd name="connsiteY3" fmla="*/ 6826 h 915178"/>
                <a:gd name="connsiteX4" fmla="*/ 1154830 w 1154830"/>
                <a:gd name="connsiteY4" fmla="*/ 0 h 915178"/>
                <a:gd name="connsiteX5" fmla="*/ 1083209 w 1154830"/>
                <a:gd name="connsiteY5" fmla="*/ 432134 h 915178"/>
                <a:gd name="connsiteX6" fmla="*/ 779565 w 1154830"/>
                <a:gd name="connsiteY6" fmla="*/ 896592 h 915178"/>
                <a:gd name="connsiteX7" fmla="*/ 424359 w 1154830"/>
                <a:gd name="connsiteY7" fmla="*/ 915178 h 915178"/>
                <a:gd name="connsiteX8" fmla="*/ 128314 w 1154830"/>
                <a:gd name="connsiteY8" fmla="*/ 622848 h 915178"/>
                <a:gd name="connsiteX9" fmla="*/ 0 w 1154830"/>
                <a:gd name="connsiteY9" fmla="*/ 245644 h 915178"/>
                <a:gd name="connsiteX10" fmla="*/ 40984 w 1154830"/>
                <a:gd name="connsiteY10" fmla="*/ 30126 h 915178"/>
                <a:gd name="connsiteX0" fmla="*/ 0 w 1187103"/>
                <a:gd name="connsiteY0" fmla="*/ 17116 h 915178"/>
                <a:gd name="connsiteX1" fmla="*/ 331251 w 1187103"/>
                <a:gd name="connsiteY1" fmla="*/ 10001 h 915178"/>
                <a:gd name="connsiteX2" fmla="*/ 677868 w 1187103"/>
                <a:gd name="connsiteY2" fmla="*/ 8355 h 915178"/>
                <a:gd name="connsiteX3" fmla="*/ 913725 w 1187103"/>
                <a:gd name="connsiteY3" fmla="*/ 6826 h 915178"/>
                <a:gd name="connsiteX4" fmla="*/ 1187103 w 1187103"/>
                <a:gd name="connsiteY4" fmla="*/ 0 h 915178"/>
                <a:gd name="connsiteX5" fmla="*/ 1115482 w 1187103"/>
                <a:gd name="connsiteY5" fmla="*/ 432134 h 915178"/>
                <a:gd name="connsiteX6" fmla="*/ 811838 w 1187103"/>
                <a:gd name="connsiteY6" fmla="*/ 896592 h 915178"/>
                <a:gd name="connsiteX7" fmla="*/ 456632 w 1187103"/>
                <a:gd name="connsiteY7" fmla="*/ 915178 h 915178"/>
                <a:gd name="connsiteX8" fmla="*/ 160587 w 1187103"/>
                <a:gd name="connsiteY8" fmla="*/ 622848 h 915178"/>
                <a:gd name="connsiteX9" fmla="*/ 32273 w 1187103"/>
                <a:gd name="connsiteY9" fmla="*/ 245644 h 915178"/>
                <a:gd name="connsiteX10" fmla="*/ 0 w 1187103"/>
                <a:gd name="connsiteY10" fmla="*/ 17116 h 915178"/>
                <a:gd name="connsiteX0" fmla="*/ 0 w 1187103"/>
                <a:gd name="connsiteY0" fmla="*/ 17116 h 917708"/>
                <a:gd name="connsiteX1" fmla="*/ 331251 w 1187103"/>
                <a:gd name="connsiteY1" fmla="*/ 10001 h 917708"/>
                <a:gd name="connsiteX2" fmla="*/ 677868 w 1187103"/>
                <a:gd name="connsiteY2" fmla="*/ 8355 h 917708"/>
                <a:gd name="connsiteX3" fmla="*/ 913725 w 1187103"/>
                <a:gd name="connsiteY3" fmla="*/ 6826 h 917708"/>
                <a:gd name="connsiteX4" fmla="*/ 1187103 w 1187103"/>
                <a:gd name="connsiteY4" fmla="*/ 0 h 917708"/>
                <a:gd name="connsiteX5" fmla="*/ 1115482 w 1187103"/>
                <a:gd name="connsiteY5" fmla="*/ 432134 h 917708"/>
                <a:gd name="connsiteX6" fmla="*/ 811838 w 1187103"/>
                <a:gd name="connsiteY6" fmla="*/ 896592 h 917708"/>
                <a:gd name="connsiteX7" fmla="*/ 456632 w 1187103"/>
                <a:gd name="connsiteY7" fmla="*/ 915178 h 917708"/>
                <a:gd name="connsiteX8" fmla="*/ 160587 w 1187103"/>
                <a:gd name="connsiteY8" fmla="*/ 622848 h 917708"/>
                <a:gd name="connsiteX9" fmla="*/ 32273 w 1187103"/>
                <a:gd name="connsiteY9" fmla="*/ 245644 h 917708"/>
                <a:gd name="connsiteX10" fmla="*/ 0 w 1187103"/>
                <a:gd name="connsiteY10" fmla="*/ 17116 h 917708"/>
                <a:gd name="connsiteX0" fmla="*/ 0 w 1187103"/>
                <a:gd name="connsiteY0" fmla="*/ 17116 h 917708"/>
                <a:gd name="connsiteX1" fmla="*/ 331251 w 1187103"/>
                <a:gd name="connsiteY1" fmla="*/ 10001 h 917708"/>
                <a:gd name="connsiteX2" fmla="*/ 677868 w 1187103"/>
                <a:gd name="connsiteY2" fmla="*/ 8355 h 917708"/>
                <a:gd name="connsiteX3" fmla="*/ 913725 w 1187103"/>
                <a:gd name="connsiteY3" fmla="*/ 6826 h 917708"/>
                <a:gd name="connsiteX4" fmla="*/ 1187103 w 1187103"/>
                <a:gd name="connsiteY4" fmla="*/ 0 h 917708"/>
                <a:gd name="connsiteX5" fmla="*/ 1115482 w 1187103"/>
                <a:gd name="connsiteY5" fmla="*/ 432134 h 917708"/>
                <a:gd name="connsiteX6" fmla="*/ 811838 w 1187103"/>
                <a:gd name="connsiteY6" fmla="*/ 896592 h 917708"/>
                <a:gd name="connsiteX7" fmla="*/ 456632 w 1187103"/>
                <a:gd name="connsiteY7" fmla="*/ 915178 h 917708"/>
                <a:gd name="connsiteX8" fmla="*/ 160587 w 1187103"/>
                <a:gd name="connsiteY8" fmla="*/ 622848 h 917708"/>
                <a:gd name="connsiteX9" fmla="*/ 32273 w 1187103"/>
                <a:gd name="connsiteY9" fmla="*/ 245644 h 917708"/>
                <a:gd name="connsiteX10" fmla="*/ 0 w 1187103"/>
                <a:gd name="connsiteY10" fmla="*/ 17116 h 9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7103" h="917708">
                  <a:moveTo>
                    <a:pt x="0" y="17116"/>
                  </a:moveTo>
                  <a:cubicBezTo>
                    <a:pt x="98123" y="4567"/>
                    <a:pt x="218273" y="11461"/>
                    <a:pt x="331251" y="10001"/>
                  </a:cubicBezTo>
                  <a:cubicBezTo>
                    <a:pt x="444229" y="8541"/>
                    <a:pt x="565987" y="16822"/>
                    <a:pt x="677868" y="8355"/>
                  </a:cubicBezTo>
                  <a:lnTo>
                    <a:pt x="913725" y="6826"/>
                  </a:lnTo>
                  <a:lnTo>
                    <a:pt x="1187103" y="0"/>
                  </a:lnTo>
                  <a:cubicBezTo>
                    <a:pt x="1155089" y="328793"/>
                    <a:pt x="1130111" y="317866"/>
                    <a:pt x="1115482" y="432134"/>
                  </a:cubicBezTo>
                  <a:cubicBezTo>
                    <a:pt x="987262" y="725731"/>
                    <a:pt x="944520" y="792103"/>
                    <a:pt x="811838" y="896592"/>
                  </a:cubicBezTo>
                  <a:cubicBezTo>
                    <a:pt x="693436" y="934012"/>
                    <a:pt x="575034" y="908983"/>
                    <a:pt x="456632" y="915178"/>
                  </a:cubicBezTo>
                  <a:cubicBezTo>
                    <a:pt x="273106" y="894819"/>
                    <a:pt x="245858" y="777969"/>
                    <a:pt x="160587" y="622848"/>
                  </a:cubicBezTo>
                  <a:cubicBezTo>
                    <a:pt x="117816" y="497113"/>
                    <a:pt x="50625" y="381787"/>
                    <a:pt x="32273" y="245644"/>
                  </a:cubicBezTo>
                  <a:lnTo>
                    <a:pt x="0" y="17116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Left Bracket 7">
              <a:extLst>
                <a:ext uri="{FF2B5EF4-FFF2-40B4-BE49-F238E27FC236}">
                  <a16:creationId xmlns:a16="http://schemas.microsoft.com/office/drawing/2014/main" id="{C1C2C50A-902C-D008-9BFC-51B71F36B542}"/>
                </a:ext>
              </a:extLst>
            </p:cNvPr>
            <p:cNvSpPr/>
            <p:nvPr/>
          </p:nvSpPr>
          <p:spPr>
            <a:xfrm rot="16200000">
              <a:off x="3732553" y="1965603"/>
              <a:ext cx="3950462" cy="5159143"/>
            </a:xfrm>
            <a:prstGeom prst="leftBracket">
              <a:avLst>
                <a:gd name="adj" fmla="val 54071"/>
              </a:avLst>
            </a:prstGeom>
            <a:ln w="762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B77CDA5-0E27-F9F7-CF5A-97DA6411BB7E}"/>
              </a:ext>
            </a:extLst>
          </p:cNvPr>
          <p:cNvSpPr/>
          <p:nvPr/>
        </p:nvSpPr>
        <p:spPr>
          <a:xfrm>
            <a:off x="5260453" y="2646495"/>
            <a:ext cx="1342762" cy="778596"/>
          </a:xfrm>
          <a:custGeom>
            <a:avLst/>
            <a:gdLst>
              <a:gd name="connsiteX0" fmla="*/ 0 w 1045029"/>
              <a:gd name="connsiteY0" fmla="*/ 14514 h 769257"/>
              <a:gd name="connsiteX1" fmla="*/ 1045029 w 1045029"/>
              <a:gd name="connsiteY1" fmla="*/ 0 h 769257"/>
              <a:gd name="connsiteX2" fmla="*/ 943429 w 1045029"/>
              <a:gd name="connsiteY2" fmla="*/ 478972 h 769257"/>
              <a:gd name="connsiteX3" fmla="*/ 740229 w 1045029"/>
              <a:gd name="connsiteY3" fmla="*/ 740229 h 769257"/>
              <a:gd name="connsiteX4" fmla="*/ 348343 w 1045029"/>
              <a:gd name="connsiteY4" fmla="*/ 769257 h 769257"/>
              <a:gd name="connsiteX5" fmla="*/ 130629 w 1045029"/>
              <a:gd name="connsiteY5" fmla="*/ 551543 h 769257"/>
              <a:gd name="connsiteX6" fmla="*/ 14514 w 1045029"/>
              <a:gd name="connsiteY6" fmla="*/ 261257 h 769257"/>
              <a:gd name="connsiteX7" fmla="*/ 0 w 1045029"/>
              <a:gd name="connsiteY7" fmla="*/ 14514 h 769257"/>
              <a:gd name="connsiteX0" fmla="*/ 0 w 1045029"/>
              <a:gd name="connsiteY0" fmla="*/ 14514 h 769257"/>
              <a:gd name="connsiteX1" fmla="*/ 537029 w 1045029"/>
              <a:gd name="connsiteY1" fmla="*/ 14514 h 769257"/>
              <a:gd name="connsiteX2" fmla="*/ 1045029 w 1045029"/>
              <a:gd name="connsiteY2" fmla="*/ 0 h 769257"/>
              <a:gd name="connsiteX3" fmla="*/ 943429 w 1045029"/>
              <a:gd name="connsiteY3" fmla="*/ 478972 h 769257"/>
              <a:gd name="connsiteX4" fmla="*/ 740229 w 1045029"/>
              <a:gd name="connsiteY4" fmla="*/ 740229 h 769257"/>
              <a:gd name="connsiteX5" fmla="*/ 348343 w 1045029"/>
              <a:gd name="connsiteY5" fmla="*/ 769257 h 769257"/>
              <a:gd name="connsiteX6" fmla="*/ 130629 w 1045029"/>
              <a:gd name="connsiteY6" fmla="*/ 551543 h 769257"/>
              <a:gd name="connsiteX7" fmla="*/ 14514 w 1045029"/>
              <a:gd name="connsiteY7" fmla="*/ 261257 h 769257"/>
              <a:gd name="connsiteX8" fmla="*/ 0 w 1045029"/>
              <a:gd name="connsiteY8" fmla="*/ 14514 h 769257"/>
              <a:gd name="connsiteX0" fmla="*/ 0 w 1045029"/>
              <a:gd name="connsiteY0" fmla="*/ 72571 h 827314"/>
              <a:gd name="connsiteX1" fmla="*/ 595086 w 1045029"/>
              <a:gd name="connsiteY1" fmla="*/ 0 h 827314"/>
              <a:gd name="connsiteX2" fmla="*/ 1045029 w 1045029"/>
              <a:gd name="connsiteY2" fmla="*/ 58057 h 827314"/>
              <a:gd name="connsiteX3" fmla="*/ 943429 w 1045029"/>
              <a:gd name="connsiteY3" fmla="*/ 537029 h 827314"/>
              <a:gd name="connsiteX4" fmla="*/ 740229 w 1045029"/>
              <a:gd name="connsiteY4" fmla="*/ 798286 h 827314"/>
              <a:gd name="connsiteX5" fmla="*/ 348343 w 1045029"/>
              <a:gd name="connsiteY5" fmla="*/ 827314 h 827314"/>
              <a:gd name="connsiteX6" fmla="*/ 130629 w 1045029"/>
              <a:gd name="connsiteY6" fmla="*/ 609600 h 827314"/>
              <a:gd name="connsiteX7" fmla="*/ 14514 w 1045029"/>
              <a:gd name="connsiteY7" fmla="*/ 319314 h 827314"/>
              <a:gd name="connsiteX8" fmla="*/ 0 w 1045029"/>
              <a:gd name="connsiteY8" fmla="*/ 72571 h 827314"/>
              <a:gd name="connsiteX0" fmla="*/ 0 w 1045029"/>
              <a:gd name="connsiteY0" fmla="*/ 72571 h 827314"/>
              <a:gd name="connsiteX1" fmla="*/ 259443 w 1045029"/>
              <a:gd name="connsiteY1" fmla="*/ 25400 h 827314"/>
              <a:gd name="connsiteX2" fmla="*/ 595086 w 1045029"/>
              <a:gd name="connsiteY2" fmla="*/ 0 h 827314"/>
              <a:gd name="connsiteX3" fmla="*/ 1045029 w 1045029"/>
              <a:gd name="connsiteY3" fmla="*/ 58057 h 827314"/>
              <a:gd name="connsiteX4" fmla="*/ 943429 w 1045029"/>
              <a:gd name="connsiteY4" fmla="*/ 537029 h 827314"/>
              <a:gd name="connsiteX5" fmla="*/ 740229 w 1045029"/>
              <a:gd name="connsiteY5" fmla="*/ 798286 h 827314"/>
              <a:gd name="connsiteX6" fmla="*/ 348343 w 1045029"/>
              <a:gd name="connsiteY6" fmla="*/ 827314 h 827314"/>
              <a:gd name="connsiteX7" fmla="*/ 130629 w 1045029"/>
              <a:gd name="connsiteY7" fmla="*/ 609600 h 827314"/>
              <a:gd name="connsiteX8" fmla="*/ 14514 w 1045029"/>
              <a:gd name="connsiteY8" fmla="*/ 319314 h 827314"/>
              <a:gd name="connsiteX9" fmla="*/ 0 w 1045029"/>
              <a:gd name="connsiteY9" fmla="*/ 72571 h 827314"/>
              <a:gd name="connsiteX0" fmla="*/ 0 w 1045029"/>
              <a:gd name="connsiteY0" fmla="*/ 72571 h 827314"/>
              <a:gd name="connsiteX1" fmla="*/ 259443 w 1045029"/>
              <a:gd name="connsiteY1" fmla="*/ 25400 h 827314"/>
              <a:gd name="connsiteX2" fmla="*/ 595086 w 1045029"/>
              <a:gd name="connsiteY2" fmla="*/ 0 h 827314"/>
              <a:gd name="connsiteX3" fmla="*/ 1045029 w 1045029"/>
              <a:gd name="connsiteY3" fmla="*/ 58057 h 827314"/>
              <a:gd name="connsiteX4" fmla="*/ 943429 w 1045029"/>
              <a:gd name="connsiteY4" fmla="*/ 537029 h 827314"/>
              <a:gd name="connsiteX5" fmla="*/ 740229 w 1045029"/>
              <a:gd name="connsiteY5" fmla="*/ 798286 h 827314"/>
              <a:gd name="connsiteX6" fmla="*/ 348343 w 1045029"/>
              <a:gd name="connsiteY6" fmla="*/ 827314 h 827314"/>
              <a:gd name="connsiteX7" fmla="*/ 130629 w 1045029"/>
              <a:gd name="connsiteY7" fmla="*/ 609600 h 827314"/>
              <a:gd name="connsiteX8" fmla="*/ 14514 w 1045029"/>
              <a:gd name="connsiteY8" fmla="*/ 319314 h 827314"/>
              <a:gd name="connsiteX9" fmla="*/ 0 w 1045029"/>
              <a:gd name="connsiteY9" fmla="*/ 72571 h 827314"/>
              <a:gd name="connsiteX0" fmla="*/ 0 w 1045029"/>
              <a:gd name="connsiteY0" fmla="*/ 56723 h 811466"/>
              <a:gd name="connsiteX1" fmla="*/ 259443 w 1045029"/>
              <a:gd name="connsiteY1" fmla="*/ 9552 h 811466"/>
              <a:gd name="connsiteX2" fmla="*/ 604611 w 1045029"/>
              <a:gd name="connsiteY2" fmla="*/ 34952 h 811466"/>
              <a:gd name="connsiteX3" fmla="*/ 1045029 w 1045029"/>
              <a:gd name="connsiteY3" fmla="*/ 42209 h 811466"/>
              <a:gd name="connsiteX4" fmla="*/ 943429 w 1045029"/>
              <a:gd name="connsiteY4" fmla="*/ 521181 h 811466"/>
              <a:gd name="connsiteX5" fmla="*/ 740229 w 1045029"/>
              <a:gd name="connsiteY5" fmla="*/ 782438 h 811466"/>
              <a:gd name="connsiteX6" fmla="*/ 348343 w 1045029"/>
              <a:gd name="connsiteY6" fmla="*/ 811466 h 811466"/>
              <a:gd name="connsiteX7" fmla="*/ 130629 w 1045029"/>
              <a:gd name="connsiteY7" fmla="*/ 593752 h 811466"/>
              <a:gd name="connsiteX8" fmla="*/ 14514 w 1045029"/>
              <a:gd name="connsiteY8" fmla="*/ 303466 h 811466"/>
              <a:gd name="connsiteX9" fmla="*/ 0 w 1045029"/>
              <a:gd name="connsiteY9" fmla="*/ 56723 h 811466"/>
              <a:gd name="connsiteX0" fmla="*/ 0 w 1045029"/>
              <a:gd name="connsiteY0" fmla="*/ 21832 h 776575"/>
              <a:gd name="connsiteX1" fmla="*/ 322943 w 1045029"/>
              <a:gd name="connsiteY1" fmla="*/ 19111 h 776575"/>
              <a:gd name="connsiteX2" fmla="*/ 604611 w 1045029"/>
              <a:gd name="connsiteY2" fmla="*/ 61 h 776575"/>
              <a:gd name="connsiteX3" fmla="*/ 1045029 w 1045029"/>
              <a:gd name="connsiteY3" fmla="*/ 7318 h 776575"/>
              <a:gd name="connsiteX4" fmla="*/ 943429 w 1045029"/>
              <a:gd name="connsiteY4" fmla="*/ 486290 h 776575"/>
              <a:gd name="connsiteX5" fmla="*/ 740229 w 1045029"/>
              <a:gd name="connsiteY5" fmla="*/ 747547 h 776575"/>
              <a:gd name="connsiteX6" fmla="*/ 348343 w 1045029"/>
              <a:gd name="connsiteY6" fmla="*/ 776575 h 776575"/>
              <a:gd name="connsiteX7" fmla="*/ 130629 w 1045029"/>
              <a:gd name="connsiteY7" fmla="*/ 558861 h 776575"/>
              <a:gd name="connsiteX8" fmla="*/ 14514 w 1045029"/>
              <a:gd name="connsiteY8" fmla="*/ 268575 h 776575"/>
              <a:gd name="connsiteX9" fmla="*/ 0 w 1045029"/>
              <a:gd name="connsiteY9" fmla="*/ 21832 h 776575"/>
              <a:gd name="connsiteX0" fmla="*/ 0 w 1045029"/>
              <a:gd name="connsiteY0" fmla="*/ 21832 h 776575"/>
              <a:gd name="connsiteX1" fmla="*/ 322943 w 1045029"/>
              <a:gd name="connsiteY1" fmla="*/ 19111 h 776575"/>
              <a:gd name="connsiteX2" fmla="*/ 604611 w 1045029"/>
              <a:gd name="connsiteY2" fmla="*/ 61 h 776575"/>
              <a:gd name="connsiteX3" fmla="*/ 840468 w 1045029"/>
              <a:gd name="connsiteY3" fmla="*/ 15936 h 776575"/>
              <a:gd name="connsiteX4" fmla="*/ 1045029 w 1045029"/>
              <a:gd name="connsiteY4" fmla="*/ 7318 h 776575"/>
              <a:gd name="connsiteX5" fmla="*/ 943429 w 1045029"/>
              <a:gd name="connsiteY5" fmla="*/ 486290 h 776575"/>
              <a:gd name="connsiteX6" fmla="*/ 740229 w 1045029"/>
              <a:gd name="connsiteY6" fmla="*/ 747547 h 776575"/>
              <a:gd name="connsiteX7" fmla="*/ 348343 w 1045029"/>
              <a:gd name="connsiteY7" fmla="*/ 776575 h 776575"/>
              <a:gd name="connsiteX8" fmla="*/ 130629 w 1045029"/>
              <a:gd name="connsiteY8" fmla="*/ 558861 h 776575"/>
              <a:gd name="connsiteX9" fmla="*/ 14514 w 1045029"/>
              <a:gd name="connsiteY9" fmla="*/ 268575 h 776575"/>
              <a:gd name="connsiteX10" fmla="*/ 0 w 1045029"/>
              <a:gd name="connsiteY10" fmla="*/ 21832 h 776575"/>
              <a:gd name="connsiteX0" fmla="*/ 0 w 1045029"/>
              <a:gd name="connsiteY0" fmla="*/ 21832 h 776575"/>
              <a:gd name="connsiteX1" fmla="*/ 322943 w 1045029"/>
              <a:gd name="connsiteY1" fmla="*/ 19111 h 776575"/>
              <a:gd name="connsiteX2" fmla="*/ 604611 w 1045029"/>
              <a:gd name="connsiteY2" fmla="*/ 61 h 776575"/>
              <a:gd name="connsiteX3" fmla="*/ 840468 w 1045029"/>
              <a:gd name="connsiteY3" fmla="*/ 15936 h 776575"/>
              <a:gd name="connsiteX4" fmla="*/ 1045029 w 1045029"/>
              <a:gd name="connsiteY4" fmla="*/ 7318 h 776575"/>
              <a:gd name="connsiteX5" fmla="*/ 943429 w 1045029"/>
              <a:gd name="connsiteY5" fmla="*/ 486290 h 776575"/>
              <a:gd name="connsiteX6" fmla="*/ 740229 w 1045029"/>
              <a:gd name="connsiteY6" fmla="*/ 747547 h 776575"/>
              <a:gd name="connsiteX7" fmla="*/ 348343 w 1045029"/>
              <a:gd name="connsiteY7" fmla="*/ 776575 h 776575"/>
              <a:gd name="connsiteX8" fmla="*/ 130629 w 1045029"/>
              <a:gd name="connsiteY8" fmla="*/ 558861 h 776575"/>
              <a:gd name="connsiteX9" fmla="*/ 14514 w 1045029"/>
              <a:gd name="connsiteY9" fmla="*/ 268575 h 776575"/>
              <a:gd name="connsiteX10" fmla="*/ 0 w 1045029"/>
              <a:gd name="connsiteY10" fmla="*/ 21832 h 776575"/>
              <a:gd name="connsiteX0" fmla="*/ 0 w 1045029"/>
              <a:gd name="connsiteY0" fmla="*/ 21832 h 776575"/>
              <a:gd name="connsiteX1" fmla="*/ 322943 w 1045029"/>
              <a:gd name="connsiteY1" fmla="*/ 19111 h 776575"/>
              <a:gd name="connsiteX2" fmla="*/ 604611 w 1045029"/>
              <a:gd name="connsiteY2" fmla="*/ 61 h 776575"/>
              <a:gd name="connsiteX3" fmla="*/ 840468 w 1045029"/>
              <a:gd name="connsiteY3" fmla="*/ 15936 h 776575"/>
              <a:gd name="connsiteX4" fmla="*/ 1045029 w 1045029"/>
              <a:gd name="connsiteY4" fmla="*/ 7318 h 776575"/>
              <a:gd name="connsiteX5" fmla="*/ 943429 w 1045029"/>
              <a:gd name="connsiteY5" fmla="*/ 486290 h 776575"/>
              <a:gd name="connsiteX6" fmla="*/ 740229 w 1045029"/>
              <a:gd name="connsiteY6" fmla="*/ 747547 h 776575"/>
              <a:gd name="connsiteX7" fmla="*/ 348343 w 1045029"/>
              <a:gd name="connsiteY7" fmla="*/ 776575 h 776575"/>
              <a:gd name="connsiteX8" fmla="*/ 87330 w 1045029"/>
              <a:gd name="connsiteY8" fmla="*/ 614554 h 776575"/>
              <a:gd name="connsiteX9" fmla="*/ 14514 w 1045029"/>
              <a:gd name="connsiteY9" fmla="*/ 268575 h 776575"/>
              <a:gd name="connsiteX10" fmla="*/ 0 w 1045029"/>
              <a:gd name="connsiteY10" fmla="*/ 21832 h 776575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43429 w 1045029"/>
              <a:gd name="connsiteY5" fmla="*/ 486290 h 839230"/>
              <a:gd name="connsiteX6" fmla="*/ 740229 w 1045029"/>
              <a:gd name="connsiteY6" fmla="*/ 747547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43429 w 1045029"/>
              <a:gd name="connsiteY5" fmla="*/ 486290 h 839230"/>
              <a:gd name="connsiteX6" fmla="*/ 740229 w 1045029"/>
              <a:gd name="connsiteY6" fmla="*/ 747547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43429 w 1045029"/>
              <a:gd name="connsiteY5" fmla="*/ 486290 h 839230"/>
              <a:gd name="connsiteX6" fmla="*/ 805178 w 1045029"/>
              <a:gd name="connsiteY6" fmla="*/ 820644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43429 w 1045029"/>
              <a:gd name="connsiteY5" fmla="*/ 486290 h 839230"/>
              <a:gd name="connsiteX6" fmla="*/ 805178 w 1045029"/>
              <a:gd name="connsiteY6" fmla="*/ 820644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86728 w 1045029"/>
              <a:gd name="connsiteY5" fmla="*/ 486290 h 839230"/>
              <a:gd name="connsiteX6" fmla="*/ 805178 w 1045029"/>
              <a:gd name="connsiteY6" fmla="*/ 820644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33817 h 851215"/>
              <a:gd name="connsiteX1" fmla="*/ 257994 w 1045029"/>
              <a:gd name="connsiteY1" fmla="*/ 13692 h 851215"/>
              <a:gd name="connsiteX2" fmla="*/ 604611 w 1045029"/>
              <a:gd name="connsiteY2" fmla="*/ 12046 h 851215"/>
              <a:gd name="connsiteX3" fmla="*/ 840468 w 1045029"/>
              <a:gd name="connsiteY3" fmla="*/ 27921 h 851215"/>
              <a:gd name="connsiteX4" fmla="*/ 1045029 w 1045029"/>
              <a:gd name="connsiteY4" fmla="*/ 19303 h 851215"/>
              <a:gd name="connsiteX5" fmla="*/ 986728 w 1045029"/>
              <a:gd name="connsiteY5" fmla="*/ 498275 h 851215"/>
              <a:gd name="connsiteX6" fmla="*/ 805178 w 1045029"/>
              <a:gd name="connsiteY6" fmla="*/ 832629 h 851215"/>
              <a:gd name="connsiteX7" fmla="*/ 345637 w 1045029"/>
              <a:gd name="connsiteY7" fmla="*/ 851215 h 851215"/>
              <a:gd name="connsiteX8" fmla="*/ 87330 w 1045029"/>
              <a:gd name="connsiteY8" fmla="*/ 626539 h 851215"/>
              <a:gd name="connsiteX9" fmla="*/ 14514 w 1045029"/>
              <a:gd name="connsiteY9" fmla="*/ 280560 h 851215"/>
              <a:gd name="connsiteX10" fmla="*/ 0 w 1045029"/>
              <a:gd name="connsiteY10" fmla="*/ 33817 h 851215"/>
              <a:gd name="connsiteX0" fmla="*/ 0 w 1045029"/>
              <a:gd name="connsiteY0" fmla="*/ 21771 h 839169"/>
              <a:gd name="connsiteX1" fmla="*/ 257994 w 1045029"/>
              <a:gd name="connsiteY1" fmla="*/ 1646 h 839169"/>
              <a:gd name="connsiteX2" fmla="*/ 604611 w 1045029"/>
              <a:gd name="connsiteY2" fmla="*/ 0 h 839169"/>
              <a:gd name="connsiteX3" fmla="*/ 840468 w 1045029"/>
              <a:gd name="connsiteY3" fmla="*/ 15875 h 839169"/>
              <a:gd name="connsiteX4" fmla="*/ 1045029 w 1045029"/>
              <a:gd name="connsiteY4" fmla="*/ 7257 h 839169"/>
              <a:gd name="connsiteX5" fmla="*/ 986728 w 1045029"/>
              <a:gd name="connsiteY5" fmla="*/ 486229 h 839169"/>
              <a:gd name="connsiteX6" fmla="*/ 805178 w 1045029"/>
              <a:gd name="connsiteY6" fmla="*/ 820583 h 839169"/>
              <a:gd name="connsiteX7" fmla="*/ 345637 w 1045029"/>
              <a:gd name="connsiteY7" fmla="*/ 839169 h 839169"/>
              <a:gd name="connsiteX8" fmla="*/ 87330 w 1045029"/>
              <a:gd name="connsiteY8" fmla="*/ 614493 h 839169"/>
              <a:gd name="connsiteX9" fmla="*/ 14514 w 1045029"/>
              <a:gd name="connsiteY9" fmla="*/ 268514 h 839169"/>
              <a:gd name="connsiteX10" fmla="*/ 0 w 1045029"/>
              <a:gd name="connsiteY10" fmla="*/ 21771 h 839169"/>
              <a:gd name="connsiteX0" fmla="*/ 0 w 1045029"/>
              <a:gd name="connsiteY0" fmla="*/ 23300 h 840698"/>
              <a:gd name="connsiteX1" fmla="*/ 257994 w 1045029"/>
              <a:gd name="connsiteY1" fmla="*/ 3175 h 840698"/>
              <a:gd name="connsiteX2" fmla="*/ 604611 w 1045029"/>
              <a:gd name="connsiteY2" fmla="*/ 1529 h 840698"/>
              <a:gd name="connsiteX3" fmla="*/ 840468 w 1045029"/>
              <a:gd name="connsiteY3" fmla="*/ 0 h 840698"/>
              <a:gd name="connsiteX4" fmla="*/ 1045029 w 1045029"/>
              <a:gd name="connsiteY4" fmla="*/ 8786 h 840698"/>
              <a:gd name="connsiteX5" fmla="*/ 986728 w 1045029"/>
              <a:gd name="connsiteY5" fmla="*/ 487758 h 840698"/>
              <a:gd name="connsiteX6" fmla="*/ 805178 w 1045029"/>
              <a:gd name="connsiteY6" fmla="*/ 822112 h 840698"/>
              <a:gd name="connsiteX7" fmla="*/ 345637 w 1045029"/>
              <a:gd name="connsiteY7" fmla="*/ 840698 h 840698"/>
              <a:gd name="connsiteX8" fmla="*/ 87330 w 1045029"/>
              <a:gd name="connsiteY8" fmla="*/ 616022 h 840698"/>
              <a:gd name="connsiteX9" fmla="*/ 14514 w 1045029"/>
              <a:gd name="connsiteY9" fmla="*/ 270043 h 840698"/>
              <a:gd name="connsiteX10" fmla="*/ 0 w 1045029"/>
              <a:gd name="connsiteY10" fmla="*/ 23300 h 840698"/>
              <a:gd name="connsiteX0" fmla="*/ 0 w 1045029"/>
              <a:gd name="connsiteY0" fmla="*/ 23300 h 840698"/>
              <a:gd name="connsiteX1" fmla="*/ 257994 w 1045029"/>
              <a:gd name="connsiteY1" fmla="*/ 3175 h 840698"/>
              <a:gd name="connsiteX2" fmla="*/ 604611 w 1045029"/>
              <a:gd name="connsiteY2" fmla="*/ 1529 h 840698"/>
              <a:gd name="connsiteX3" fmla="*/ 840468 w 1045029"/>
              <a:gd name="connsiteY3" fmla="*/ 0 h 840698"/>
              <a:gd name="connsiteX4" fmla="*/ 1045029 w 1045029"/>
              <a:gd name="connsiteY4" fmla="*/ 8786 h 840698"/>
              <a:gd name="connsiteX5" fmla="*/ 986728 w 1045029"/>
              <a:gd name="connsiteY5" fmla="*/ 487758 h 840698"/>
              <a:gd name="connsiteX6" fmla="*/ 805178 w 1045029"/>
              <a:gd name="connsiteY6" fmla="*/ 822112 h 840698"/>
              <a:gd name="connsiteX7" fmla="*/ 345637 w 1045029"/>
              <a:gd name="connsiteY7" fmla="*/ 840698 h 840698"/>
              <a:gd name="connsiteX8" fmla="*/ 81099 w 1045029"/>
              <a:gd name="connsiteY8" fmla="*/ 664912 h 840698"/>
              <a:gd name="connsiteX9" fmla="*/ 14514 w 1045029"/>
              <a:gd name="connsiteY9" fmla="*/ 270043 h 840698"/>
              <a:gd name="connsiteX10" fmla="*/ 0 w 1045029"/>
              <a:gd name="connsiteY10" fmla="*/ 23300 h 840698"/>
              <a:gd name="connsiteX0" fmla="*/ 0 w 1045029"/>
              <a:gd name="connsiteY0" fmla="*/ 23300 h 840698"/>
              <a:gd name="connsiteX1" fmla="*/ 257994 w 1045029"/>
              <a:gd name="connsiteY1" fmla="*/ 3175 h 840698"/>
              <a:gd name="connsiteX2" fmla="*/ 604611 w 1045029"/>
              <a:gd name="connsiteY2" fmla="*/ 1529 h 840698"/>
              <a:gd name="connsiteX3" fmla="*/ 840468 w 1045029"/>
              <a:gd name="connsiteY3" fmla="*/ 0 h 840698"/>
              <a:gd name="connsiteX4" fmla="*/ 1045029 w 1045029"/>
              <a:gd name="connsiteY4" fmla="*/ 8786 h 840698"/>
              <a:gd name="connsiteX5" fmla="*/ 986728 w 1045029"/>
              <a:gd name="connsiteY5" fmla="*/ 487758 h 840698"/>
              <a:gd name="connsiteX6" fmla="*/ 833838 w 1045029"/>
              <a:gd name="connsiteY6" fmla="*/ 835275 h 840698"/>
              <a:gd name="connsiteX7" fmla="*/ 345637 w 1045029"/>
              <a:gd name="connsiteY7" fmla="*/ 840698 h 840698"/>
              <a:gd name="connsiteX8" fmla="*/ 81099 w 1045029"/>
              <a:gd name="connsiteY8" fmla="*/ 664912 h 840698"/>
              <a:gd name="connsiteX9" fmla="*/ 14514 w 1045029"/>
              <a:gd name="connsiteY9" fmla="*/ 270043 h 840698"/>
              <a:gd name="connsiteX10" fmla="*/ 0 w 1045029"/>
              <a:gd name="connsiteY10" fmla="*/ 23300 h 84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5029" h="840698">
                <a:moveTo>
                  <a:pt x="0" y="23300"/>
                </a:moveTo>
                <a:cubicBezTo>
                  <a:pt x="98123" y="10751"/>
                  <a:pt x="159078" y="4316"/>
                  <a:pt x="257994" y="3175"/>
                </a:cubicBezTo>
                <a:cubicBezTo>
                  <a:pt x="478145" y="635"/>
                  <a:pt x="492730" y="9996"/>
                  <a:pt x="604611" y="1529"/>
                </a:cubicBezTo>
                <a:lnTo>
                  <a:pt x="840468" y="0"/>
                </a:lnTo>
                <a:lnTo>
                  <a:pt x="1045029" y="8786"/>
                </a:lnTo>
                <a:lnTo>
                  <a:pt x="986728" y="487758"/>
                </a:lnTo>
                <a:cubicBezTo>
                  <a:pt x="940644" y="599209"/>
                  <a:pt x="966520" y="730786"/>
                  <a:pt x="833838" y="835275"/>
                </a:cubicBezTo>
                <a:lnTo>
                  <a:pt x="345637" y="840698"/>
                </a:lnTo>
                <a:cubicBezTo>
                  <a:pt x="162111" y="820339"/>
                  <a:pt x="166370" y="820033"/>
                  <a:pt x="81099" y="664912"/>
                </a:cubicBezTo>
                <a:lnTo>
                  <a:pt x="14514" y="270043"/>
                </a:lnTo>
                <a:lnTo>
                  <a:pt x="0" y="233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324CBC67-B857-13AD-2646-F88FFB4566F9}"/>
              </a:ext>
            </a:extLst>
          </p:cNvPr>
          <p:cNvSpPr/>
          <p:nvPr/>
        </p:nvSpPr>
        <p:spPr>
          <a:xfrm rot="16200000">
            <a:off x="5542536" y="2361817"/>
            <a:ext cx="778596" cy="1342762"/>
          </a:xfrm>
          <a:prstGeom prst="leftBracket">
            <a:avLst>
              <a:gd name="adj" fmla="val 36296"/>
            </a:avLst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78A1B2-8413-12B8-2F0F-1CFB1C352EB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9" t="58010" r="-9" b="6384"/>
          <a:stretch/>
        </p:blipFill>
        <p:spPr>
          <a:xfrm flipH="1">
            <a:off x="5908970" y="3384142"/>
            <a:ext cx="45719" cy="74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36CFB2D-9BE5-C2AF-57DE-A60834485123}"/>
                  </a:ext>
                </a:extLst>
              </p:cNvPr>
              <p:cNvSpPr/>
              <p:nvPr/>
            </p:nvSpPr>
            <p:spPr>
              <a:xfrm>
                <a:off x="2912502" y="342669"/>
                <a:ext cx="6367000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 = 24 min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5400" b="0" i="1" dirty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1 </m:t>
                    </m:r>
                    <m:r>
                      <a:rPr lang="en-IN" sz="5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𝑔h𝑎𝑡𝑖</m:t>
                    </m:r>
                    <m:r>
                      <a:rPr lang="en-IN" sz="5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36CFB2D-9BE5-C2AF-57DE-A60834485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502" y="342669"/>
                <a:ext cx="6367000" cy="923330"/>
              </a:xfrm>
              <a:prstGeom prst="rect">
                <a:avLst/>
              </a:prstGeom>
              <a:blipFill>
                <a:blip r:embed="rId3"/>
                <a:stretch>
                  <a:fillRect l="-5077" t="-20395" b="-434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366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CF8CE-75B2-B106-4369-DEF7B5D71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E1E6CAB-718D-F61E-B469-8C896B26808A}"/>
              </a:ext>
            </a:extLst>
          </p:cNvPr>
          <p:cNvGrpSpPr/>
          <p:nvPr/>
        </p:nvGrpSpPr>
        <p:grpSpPr>
          <a:xfrm>
            <a:off x="2897205" y="1944303"/>
            <a:ext cx="6073540" cy="4691605"/>
            <a:chOff x="3124580" y="2569944"/>
            <a:chExt cx="5162775" cy="395046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7451B3B-58DF-24A8-1113-87EFC2C7C08F}"/>
                </a:ext>
              </a:extLst>
            </p:cNvPr>
            <p:cNvSpPr/>
            <p:nvPr/>
          </p:nvSpPr>
          <p:spPr>
            <a:xfrm>
              <a:off x="3124580" y="3121379"/>
              <a:ext cx="5147158" cy="3394657"/>
            </a:xfrm>
            <a:custGeom>
              <a:avLst/>
              <a:gdLst>
                <a:gd name="connsiteX0" fmla="*/ 0 w 1045029"/>
                <a:gd name="connsiteY0" fmla="*/ 14514 h 769257"/>
                <a:gd name="connsiteX1" fmla="*/ 1045029 w 1045029"/>
                <a:gd name="connsiteY1" fmla="*/ 0 h 769257"/>
                <a:gd name="connsiteX2" fmla="*/ 943429 w 1045029"/>
                <a:gd name="connsiteY2" fmla="*/ 478972 h 769257"/>
                <a:gd name="connsiteX3" fmla="*/ 740229 w 1045029"/>
                <a:gd name="connsiteY3" fmla="*/ 740229 h 769257"/>
                <a:gd name="connsiteX4" fmla="*/ 348343 w 1045029"/>
                <a:gd name="connsiteY4" fmla="*/ 769257 h 769257"/>
                <a:gd name="connsiteX5" fmla="*/ 130629 w 1045029"/>
                <a:gd name="connsiteY5" fmla="*/ 551543 h 769257"/>
                <a:gd name="connsiteX6" fmla="*/ 14514 w 1045029"/>
                <a:gd name="connsiteY6" fmla="*/ 261257 h 769257"/>
                <a:gd name="connsiteX7" fmla="*/ 0 w 1045029"/>
                <a:gd name="connsiteY7" fmla="*/ 14514 h 769257"/>
                <a:gd name="connsiteX0" fmla="*/ 0 w 1045029"/>
                <a:gd name="connsiteY0" fmla="*/ 14514 h 769257"/>
                <a:gd name="connsiteX1" fmla="*/ 537029 w 1045029"/>
                <a:gd name="connsiteY1" fmla="*/ 14514 h 769257"/>
                <a:gd name="connsiteX2" fmla="*/ 1045029 w 1045029"/>
                <a:gd name="connsiteY2" fmla="*/ 0 h 769257"/>
                <a:gd name="connsiteX3" fmla="*/ 943429 w 1045029"/>
                <a:gd name="connsiteY3" fmla="*/ 478972 h 769257"/>
                <a:gd name="connsiteX4" fmla="*/ 740229 w 1045029"/>
                <a:gd name="connsiteY4" fmla="*/ 740229 h 769257"/>
                <a:gd name="connsiteX5" fmla="*/ 348343 w 1045029"/>
                <a:gd name="connsiteY5" fmla="*/ 769257 h 769257"/>
                <a:gd name="connsiteX6" fmla="*/ 130629 w 1045029"/>
                <a:gd name="connsiteY6" fmla="*/ 551543 h 769257"/>
                <a:gd name="connsiteX7" fmla="*/ 14514 w 1045029"/>
                <a:gd name="connsiteY7" fmla="*/ 261257 h 769257"/>
                <a:gd name="connsiteX8" fmla="*/ 0 w 1045029"/>
                <a:gd name="connsiteY8" fmla="*/ 14514 h 769257"/>
                <a:gd name="connsiteX0" fmla="*/ 0 w 1045029"/>
                <a:gd name="connsiteY0" fmla="*/ 72571 h 827314"/>
                <a:gd name="connsiteX1" fmla="*/ 595086 w 1045029"/>
                <a:gd name="connsiteY1" fmla="*/ 0 h 827314"/>
                <a:gd name="connsiteX2" fmla="*/ 1045029 w 1045029"/>
                <a:gd name="connsiteY2" fmla="*/ 58057 h 827314"/>
                <a:gd name="connsiteX3" fmla="*/ 943429 w 1045029"/>
                <a:gd name="connsiteY3" fmla="*/ 537029 h 827314"/>
                <a:gd name="connsiteX4" fmla="*/ 740229 w 1045029"/>
                <a:gd name="connsiteY4" fmla="*/ 798286 h 827314"/>
                <a:gd name="connsiteX5" fmla="*/ 348343 w 1045029"/>
                <a:gd name="connsiteY5" fmla="*/ 827314 h 827314"/>
                <a:gd name="connsiteX6" fmla="*/ 130629 w 1045029"/>
                <a:gd name="connsiteY6" fmla="*/ 609600 h 827314"/>
                <a:gd name="connsiteX7" fmla="*/ 14514 w 1045029"/>
                <a:gd name="connsiteY7" fmla="*/ 319314 h 827314"/>
                <a:gd name="connsiteX8" fmla="*/ 0 w 1045029"/>
                <a:gd name="connsiteY8" fmla="*/ 72571 h 827314"/>
                <a:gd name="connsiteX0" fmla="*/ 0 w 1045029"/>
                <a:gd name="connsiteY0" fmla="*/ 72571 h 827314"/>
                <a:gd name="connsiteX1" fmla="*/ 259443 w 1045029"/>
                <a:gd name="connsiteY1" fmla="*/ 25400 h 827314"/>
                <a:gd name="connsiteX2" fmla="*/ 595086 w 1045029"/>
                <a:gd name="connsiteY2" fmla="*/ 0 h 827314"/>
                <a:gd name="connsiteX3" fmla="*/ 1045029 w 1045029"/>
                <a:gd name="connsiteY3" fmla="*/ 58057 h 827314"/>
                <a:gd name="connsiteX4" fmla="*/ 943429 w 1045029"/>
                <a:gd name="connsiteY4" fmla="*/ 537029 h 827314"/>
                <a:gd name="connsiteX5" fmla="*/ 740229 w 1045029"/>
                <a:gd name="connsiteY5" fmla="*/ 798286 h 827314"/>
                <a:gd name="connsiteX6" fmla="*/ 348343 w 1045029"/>
                <a:gd name="connsiteY6" fmla="*/ 827314 h 827314"/>
                <a:gd name="connsiteX7" fmla="*/ 130629 w 1045029"/>
                <a:gd name="connsiteY7" fmla="*/ 609600 h 827314"/>
                <a:gd name="connsiteX8" fmla="*/ 14514 w 1045029"/>
                <a:gd name="connsiteY8" fmla="*/ 319314 h 827314"/>
                <a:gd name="connsiteX9" fmla="*/ 0 w 1045029"/>
                <a:gd name="connsiteY9" fmla="*/ 72571 h 827314"/>
                <a:gd name="connsiteX0" fmla="*/ 0 w 1045029"/>
                <a:gd name="connsiteY0" fmla="*/ 72571 h 827314"/>
                <a:gd name="connsiteX1" fmla="*/ 259443 w 1045029"/>
                <a:gd name="connsiteY1" fmla="*/ 25400 h 827314"/>
                <a:gd name="connsiteX2" fmla="*/ 595086 w 1045029"/>
                <a:gd name="connsiteY2" fmla="*/ 0 h 827314"/>
                <a:gd name="connsiteX3" fmla="*/ 1045029 w 1045029"/>
                <a:gd name="connsiteY3" fmla="*/ 58057 h 827314"/>
                <a:gd name="connsiteX4" fmla="*/ 943429 w 1045029"/>
                <a:gd name="connsiteY4" fmla="*/ 537029 h 827314"/>
                <a:gd name="connsiteX5" fmla="*/ 740229 w 1045029"/>
                <a:gd name="connsiteY5" fmla="*/ 798286 h 827314"/>
                <a:gd name="connsiteX6" fmla="*/ 348343 w 1045029"/>
                <a:gd name="connsiteY6" fmla="*/ 827314 h 827314"/>
                <a:gd name="connsiteX7" fmla="*/ 130629 w 1045029"/>
                <a:gd name="connsiteY7" fmla="*/ 609600 h 827314"/>
                <a:gd name="connsiteX8" fmla="*/ 14514 w 1045029"/>
                <a:gd name="connsiteY8" fmla="*/ 319314 h 827314"/>
                <a:gd name="connsiteX9" fmla="*/ 0 w 1045029"/>
                <a:gd name="connsiteY9" fmla="*/ 72571 h 827314"/>
                <a:gd name="connsiteX0" fmla="*/ 0 w 1045029"/>
                <a:gd name="connsiteY0" fmla="*/ 56723 h 811466"/>
                <a:gd name="connsiteX1" fmla="*/ 259443 w 1045029"/>
                <a:gd name="connsiteY1" fmla="*/ 9552 h 811466"/>
                <a:gd name="connsiteX2" fmla="*/ 604611 w 1045029"/>
                <a:gd name="connsiteY2" fmla="*/ 34952 h 811466"/>
                <a:gd name="connsiteX3" fmla="*/ 1045029 w 1045029"/>
                <a:gd name="connsiteY3" fmla="*/ 42209 h 811466"/>
                <a:gd name="connsiteX4" fmla="*/ 943429 w 1045029"/>
                <a:gd name="connsiteY4" fmla="*/ 521181 h 811466"/>
                <a:gd name="connsiteX5" fmla="*/ 740229 w 1045029"/>
                <a:gd name="connsiteY5" fmla="*/ 782438 h 811466"/>
                <a:gd name="connsiteX6" fmla="*/ 348343 w 1045029"/>
                <a:gd name="connsiteY6" fmla="*/ 811466 h 811466"/>
                <a:gd name="connsiteX7" fmla="*/ 130629 w 1045029"/>
                <a:gd name="connsiteY7" fmla="*/ 593752 h 811466"/>
                <a:gd name="connsiteX8" fmla="*/ 14514 w 1045029"/>
                <a:gd name="connsiteY8" fmla="*/ 303466 h 811466"/>
                <a:gd name="connsiteX9" fmla="*/ 0 w 1045029"/>
                <a:gd name="connsiteY9" fmla="*/ 56723 h 811466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1045029 w 1045029"/>
                <a:gd name="connsiteY3" fmla="*/ 7318 h 776575"/>
                <a:gd name="connsiteX4" fmla="*/ 943429 w 1045029"/>
                <a:gd name="connsiteY4" fmla="*/ 486290 h 776575"/>
                <a:gd name="connsiteX5" fmla="*/ 740229 w 1045029"/>
                <a:gd name="connsiteY5" fmla="*/ 747547 h 776575"/>
                <a:gd name="connsiteX6" fmla="*/ 348343 w 1045029"/>
                <a:gd name="connsiteY6" fmla="*/ 776575 h 776575"/>
                <a:gd name="connsiteX7" fmla="*/ 130629 w 1045029"/>
                <a:gd name="connsiteY7" fmla="*/ 558861 h 776575"/>
                <a:gd name="connsiteX8" fmla="*/ 14514 w 1045029"/>
                <a:gd name="connsiteY8" fmla="*/ 268575 h 776575"/>
                <a:gd name="connsiteX9" fmla="*/ 0 w 1045029"/>
                <a:gd name="connsiteY9" fmla="*/ 21832 h 776575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840468 w 1045029"/>
                <a:gd name="connsiteY3" fmla="*/ 15936 h 776575"/>
                <a:gd name="connsiteX4" fmla="*/ 1045029 w 1045029"/>
                <a:gd name="connsiteY4" fmla="*/ 7318 h 776575"/>
                <a:gd name="connsiteX5" fmla="*/ 943429 w 1045029"/>
                <a:gd name="connsiteY5" fmla="*/ 486290 h 776575"/>
                <a:gd name="connsiteX6" fmla="*/ 740229 w 1045029"/>
                <a:gd name="connsiteY6" fmla="*/ 747547 h 776575"/>
                <a:gd name="connsiteX7" fmla="*/ 348343 w 1045029"/>
                <a:gd name="connsiteY7" fmla="*/ 776575 h 776575"/>
                <a:gd name="connsiteX8" fmla="*/ 130629 w 1045029"/>
                <a:gd name="connsiteY8" fmla="*/ 558861 h 776575"/>
                <a:gd name="connsiteX9" fmla="*/ 14514 w 1045029"/>
                <a:gd name="connsiteY9" fmla="*/ 268575 h 776575"/>
                <a:gd name="connsiteX10" fmla="*/ 0 w 1045029"/>
                <a:gd name="connsiteY10" fmla="*/ 21832 h 776575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840468 w 1045029"/>
                <a:gd name="connsiteY3" fmla="*/ 15936 h 776575"/>
                <a:gd name="connsiteX4" fmla="*/ 1045029 w 1045029"/>
                <a:gd name="connsiteY4" fmla="*/ 7318 h 776575"/>
                <a:gd name="connsiteX5" fmla="*/ 943429 w 1045029"/>
                <a:gd name="connsiteY5" fmla="*/ 486290 h 776575"/>
                <a:gd name="connsiteX6" fmla="*/ 740229 w 1045029"/>
                <a:gd name="connsiteY6" fmla="*/ 747547 h 776575"/>
                <a:gd name="connsiteX7" fmla="*/ 348343 w 1045029"/>
                <a:gd name="connsiteY7" fmla="*/ 776575 h 776575"/>
                <a:gd name="connsiteX8" fmla="*/ 130629 w 1045029"/>
                <a:gd name="connsiteY8" fmla="*/ 558861 h 776575"/>
                <a:gd name="connsiteX9" fmla="*/ 14514 w 1045029"/>
                <a:gd name="connsiteY9" fmla="*/ 268575 h 776575"/>
                <a:gd name="connsiteX10" fmla="*/ 0 w 1045029"/>
                <a:gd name="connsiteY10" fmla="*/ 21832 h 776575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840468 w 1045029"/>
                <a:gd name="connsiteY3" fmla="*/ 15936 h 776575"/>
                <a:gd name="connsiteX4" fmla="*/ 1045029 w 1045029"/>
                <a:gd name="connsiteY4" fmla="*/ 7318 h 776575"/>
                <a:gd name="connsiteX5" fmla="*/ 943429 w 1045029"/>
                <a:gd name="connsiteY5" fmla="*/ 486290 h 776575"/>
                <a:gd name="connsiteX6" fmla="*/ 740229 w 1045029"/>
                <a:gd name="connsiteY6" fmla="*/ 747547 h 776575"/>
                <a:gd name="connsiteX7" fmla="*/ 348343 w 1045029"/>
                <a:gd name="connsiteY7" fmla="*/ 776575 h 776575"/>
                <a:gd name="connsiteX8" fmla="*/ 87330 w 1045029"/>
                <a:gd name="connsiteY8" fmla="*/ 614554 h 776575"/>
                <a:gd name="connsiteX9" fmla="*/ 14514 w 1045029"/>
                <a:gd name="connsiteY9" fmla="*/ 268575 h 776575"/>
                <a:gd name="connsiteX10" fmla="*/ 0 w 1045029"/>
                <a:gd name="connsiteY10" fmla="*/ 21832 h 776575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740229 w 1045029"/>
                <a:gd name="connsiteY6" fmla="*/ 747547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740229 w 1045029"/>
                <a:gd name="connsiteY6" fmla="*/ 747547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805178 w 1045029"/>
                <a:gd name="connsiteY6" fmla="*/ 820644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805178 w 1045029"/>
                <a:gd name="connsiteY6" fmla="*/ 820644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86728 w 1045029"/>
                <a:gd name="connsiteY5" fmla="*/ 486290 h 839230"/>
                <a:gd name="connsiteX6" fmla="*/ 805178 w 1045029"/>
                <a:gd name="connsiteY6" fmla="*/ 820644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33817 h 851215"/>
                <a:gd name="connsiteX1" fmla="*/ 257994 w 1045029"/>
                <a:gd name="connsiteY1" fmla="*/ 13692 h 851215"/>
                <a:gd name="connsiteX2" fmla="*/ 604611 w 1045029"/>
                <a:gd name="connsiteY2" fmla="*/ 12046 h 851215"/>
                <a:gd name="connsiteX3" fmla="*/ 840468 w 1045029"/>
                <a:gd name="connsiteY3" fmla="*/ 27921 h 851215"/>
                <a:gd name="connsiteX4" fmla="*/ 1045029 w 1045029"/>
                <a:gd name="connsiteY4" fmla="*/ 19303 h 851215"/>
                <a:gd name="connsiteX5" fmla="*/ 986728 w 1045029"/>
                <a:gd name="connsiteY5" fmla="*/ 498275 h 851215"/>
                <a:gd name="connsiteX6" fmla="*/ 805178 w 1045029"/>
                <a:gd name="connsiteY6" fmla="*/ 832629 h 851215"/>
                <a:gd name="connsiteX7" fmla="*/ 345637 w 1045029"/>
                <a:gd name="connsiteY7" fmla="*/ 851215 h 851215"/>
                <a:gd name="connsiteX8" fmla="*/ 87330 w 1045029"/>
                <a:gd name="connsiteY8" fmla="*/ 626539 h 851215"/>
                <a:gd name="connsiteX9" fmla="*/ 14514 w 1045029"/>
                <a:gd name="connsiteY9" fmla="*/ 280560 h 851215"/>
                <a:gd name="connsiteX10" fmla="*/ 0 w 1045029"/>
                <a:gd name="connsiteY10" fmla="*/ 33817 h 851215"/>
                <a:gd name="connsiteX0" fmla="*/ 0 w 1045029"/>
                <a:gd name="connsiteY0" fmla="*/ 21771 h 839169"/>
                <a:gd name="connsiteX1" fmla="*/ 257994 w 1045029"/>
                <a:gd name="connsiteY1" fmla="*/ 1646 h 839169"/>
                <a:gd name="connsiteX2" fmla="*/ 604611 w 1045029"/>
                <a:gd name="connsiteY2" fmla="*/ 0 h 839169"/>
                <a:gd name="connsiteX3" fmla="*/ 840468 w 1045029"/>
                <a:gd name="connsiteY3" fmla="*/ 15875 h 839169"/>
                <a:gd name="connsiteX4" fmla="*/ 1045029 w 1045029"/>
                <a:gd name="connsiteY4" fmla="*/ 7257 h 839169"/>
                <a:gd name="connsiteX5" fmla="*/ 986728 w 1045029"/>
                <a:gd name="connsiteY5" fmla="*/ 486229 h 839169"/>
                <a:gd name="connsiteX6" fmla="*/ 805178 w 1045029"/>
                <a:gd name="connsiteY6" fmla="*/ 820583 h 839169"/>
                <a:gd name="connsiteX7" fmla="*/ 345637 w 1045029"/>
                <a:gd name="connsiteY7" fmla="*/ 839169 h 839169"/>
                <a:gd name="connsiteX8" fmla="*/ 87330 w 1045029"/>
                <a:gd name="connsiteY8" fmla="*/ 614493 h 839169"/>
                <a:gd name="connsiteX9" fmla="*/ 14514 w 1045029"/>
                <a:gd name="connsiteY9" fmla="*/ 268514 h 839169"/>
                <a:gd name="connsiteX10" fmla="*/ 0 w 1045029"/>
                <a:gd name="connsiteY10" fmla="*/ 21771 h 839169"/>
                <a:gd name="connsiteX0" fmla="*/ 0 w 1045029"/>
                <a:gd name="connsiteY0" fmla="*/ 23300 h 840698"/>
                <a:gd name="connsiteX1" fmla="*/ 257994 w 1045029"/>
                <a:gd name="connsiteY1" fmla="*/ 3175 h 840698"/>
                <a:gd name="connsiteX2" fmla="*/ 604611 w 1045029"/>
                <a:gd name="connsiteY2" fmla="*/ 1529 h 840698"/>
                <a:gd name="connsiteX3" fmla="*/ 840468 w 1045029"/>
                <a:gd name="connsiteY3" fmla="*/ 0 h 840698"/>
                <a:gd name="connsiteX4" fmla="*/ 1045029 w 1045029"/>
                <a:gd name="connsiteY4" fmla="*/ 8786 h 840698"/>
                <a:gd name="connsiteX5" fmla="*/ 986728 w 1045029"/>
                <a:gd name="connsiteY5" fmla="*/ 487758 h 840698"/>
                <a:gd name="connsiteX6" fmla="*/ 805178 w 1045029"/>
                <a:gd name="connsiteY6" fmla="*/ 822112 h 840698"/>
                <a:gd name="connsiteX7" fmla="*/ 345637 w 1045029"/>
                <a:gd name="connsiteY7" fmla="*/ 840698 h 840698"/>
                <a:gd name="connsiteX8" fmla="*/ 87330 w 1045029"/>
                <a:gd name="connsiteY8" fmla="*/ 616022 h 840698"/>
                <a:gd name="connsiteX9" fmla="*/ 14514 w 1045029"/>
                <a:gd name="connsiteY9" fmla="*/ 270043 h 840698"/>
                <a:gd name="connsiteX10" fmla="*/ 0 w 1045029"/>
                <a:gd name="connsiteY10" fmla="*/ 23300 h 840698"/>
                <a:gd name="connsiteX0" fmla="*/ 0 w 1045029"/>
                <a:gd name="connsiteY0" fmla="*/ 23300 h 908352"/>
                <a:gd name="connsiteX1" fmla="*/ 257994 w 1045029"/>
                <a:gd name="connsiteY1" fmla="*/ 3175 h 908352"/>
                <a:gd name="connsiteX2" fmla="*/ 604611 w 1045029"/>
                <a:gd name="connsiteY2" fmla="*/ 1529 h 908352"/>
                <a:gd name="connsiteX3" fmla="*/ 840468 w 1045029"/>
                <a:gd name="connsiteY3" fmla="*/ 0 h 908352"/>
                <a:gd name="connsiteX4" fmla="*/ 1045029 w 1045029"/>
                <a:gd name="connsiteY4" fmla="*/ 8786 h 908352"/>
                <a:gd name="connsiteX5" fmla="*/ 986728 w 1045029"/>
                <a:gd name="connsiteY5" fmla="*/ 487758 h 908352"/>
                <a:gd name="connsiteX6" fmla="*/ 805178 w 1045029"/>
                <a:gd name="connsiteY6" fmla="*/ 822112 h 908352"/>
                <a:gd name="connsiteX7" fmla="*/ 383375 w 1045029"/>
                <a:gd name="connsiteY7" fmla="*/ 908352 h 908352"/>
                <a:gd name="connsiteX8" fmla="*/ 87330 w 1045029"/>
                <a:gd name="connsiteY8" fmla="*/ 616022 h 908352"/>
                <a:gd name="connsiteX9" fmla="*/ 14514 w 1045029"/>
                <a:gd name="connsiteY9" fmla="*/ 270043 h 908352"/>
                <a:gd name="connsiteX10" fmla="*/ 0 w 1045029"/>
                <a:gd name="connsiteY10" fmla="*/ 23300 h 908352"/>
                <a:gd name="connsiteX0" fmla="*/ 0 w 1045029"/>
                <a:gd name="connsiteY0" fmla="*/ 23300 h 908352"/>
                <a:gd name="connsiteX1" fmla="*/ 257994 w 1045029"/>
                <a:gd name="connsiteY1" fmla="*/ 3175 h 908352"/>
                <a:gd name="connsiteX2" fmla="*/ 604611 w 1045029"/>
                <a:gd name="connsiteY2" fmla="*/ 1529 h 908352"/>
                <a:gd name="connsiteX3" fmla="*/ 840468 w 1045029"/>
                <a:gd name="connsiteY3" fmla="*/ 0 h 908352"/>
                <a:gd name="connsiteX4" fmla="*/ 1045029 w 1045029"/>
                <a:gd name="connsiteY4" fmla="*/ 8786 h 908352"/>
                <a:gd name="connsiteX5" fmla="*/ 986728 w 1045029"/>
                <a:gd name="connsiteY5" fmla="*/ 487758 h 908352"/>
                <a:gd name="connsiteX6" fmla="*/ 738581 w 1045029"/>
                <a:gd name="connsiteY6" fmla="*/ 889766 h 908352"/>
                <a:gd name="connsiteX7" fmla="*/ 383375 w 1045029"/>
                <a:gd name="connsiteY7" fmla="*/ 908352 h 908352"/>
                <a:gd name="connsiteX8" fmla="*/ 87330 w 1045029"/>
                <a:gd name="connsiteY8" fmla="*/ 616022 h 908352"/>
                <a:gd name="connsiteX9" fmla="*/ 14514 w 1045029"/>
                <a:gd name="connsiteY9" fmla="*/ 270043 h 908352"/>
                <a:gd name="connsiteX10" fmla="*/ 0 w 1045029"/>
                <a:gd name="connsiteY10" fmla="*/ 23300 h 908352"/>
                <a:gd name="connsiteX0" fmla="*/ 0 w 1045029"/>
                <a:gd name="connsiteY0" fmla="*/ 23300 h 908352"/>
                <a:gd name="connsiteX1" fmla="*/ 257994 w 1045029"/>
                <a:gd name="connsiteY1" fmla="*/ 3175 h 908352"/>
                <a:gd name="connsiteX2" fmla="*/ 604611 w 1045029"/>
                <a:gd name="connsiteY2" fmla="*/ 1529 h 908352"/>
                <a:gd name="connsiteX3" fmla="*/ 840468 w 1045029"/>
                <a:gd name="connsiteY3" fmla="*/ 0 h 908352"/>
                <a:gd name="connsiteX4" fmla="*/ 1045029 w 1045029"/>
                <a:gd name="connsiteY4" fmla="*/ 8786 h 908352"/>
                <a:gd name="connsiteX5" fmla="*/ 1042225 w 1045029"/>
                <a:gd name="connsiteY5" fmla="*/ 425308 h 908352"/>
                <a:gd name="connsiteX6" fmla="*/ 738581 w 1045029"/>
                <a:gd name="connsiteY6" fmla="*/ 889766 h 908352"/>
                <a:gd name="connsiteX7" fmla="*/ 383375 w 1045029"/>
                <a:gd name="connsiteY7" fmla="*/ 908352 h 908352"/>
                <a:gd name="connsiteX8" fmla="*/ 87330 w 1045029"/>
                <a:gd name="connsiteY8" fmla="*/ 616022 h 908352"/>
                <a:gd name="connsiteX9" fmla="*/ 14514 w 1045029"/>
                <a:gd name="connsiteY9" fmla="*/ 270043 h 908352"/>
                <a:gd name="connsiteX10" fmla="*/ 0 w 1045029"/>
                <a:gd name="connsiteY10" fmla="*/ 23300 h 908352"/>
                <a:gd name="connsiteX0" fmla="*/ 0 w 1045029"/>
                <a:gd name="connsiteY0" fmla="*/ 23300 h 908352"/>
                <a:gd name="connsiteX1" fmla="*/ 257994 w 1045029"/>
                <a:gd name="connsiteY1" fmla="*/ 3175 h 908352"/>
                <a:gd name="connsiteX2" fmla="*/ 604611 w 1045029"/>
                <a:gd name="connsiteY2" fmla="*/ 1529 h 908352"/>
                <a:gd name="connsiteX3" fmla="*/ 840468 w 1045029"/>
                <a:gd name="connsiteY3" fmla="*/ 0 h 908352"/>
                <a:gd name="connsiteX4" fmla="*/ 1045029 w 1045029"/>
                <a:gd name="connsiteY4" fmla="*/ 8786 h 908352"/>
                <a:gd name="connsiteX5" fmla="*/ 1042225 w 1045029"/>
                <a:gd name="connsiteY5" fmla="*/ 425308 h 908352"/>
                <a:gd name="connsiteX6" fmla="*/ 738581 w 1045029"/>
                <a:gd name="connsiteY6" fmla="*/ 889766 h 908352"/>
                <a:gd name="connsiteX7" fmla="*/ 383375 w 1045029"/>
                <a:gd name="connsiteY7" fmla="*/ 908352 h 908352"/>
                <a:gd name="connsiteX8" fmla="*/ 87330 w 1045029"/>
                <a:gd name="connsiteY8" fmla="*/ 616022 h 908352"/>
                <a:gd name="connsiteX9" fmla="*/ 14514 w 1045029"/>
                <a:gd name="connsiteY9" fmla="*/ 270043 h 908352"/>
                <a:gd name="connsiteX10" fmla="*/ 0 w 1045029"/>
                <a:gd name="connsiteY10" fmla="*/ 23300 h 908352"/>
                <a:gd name="connsiteX0" fmla="*/ 0 w 1113846"/>
                <a:gd name="connsiteY0" fmla="*/ 30126 h 915178"/>
                <a:gd name="connsiteX1" fmla="*/ 257994 w 1113846"/>
                <a:gd name="connsiteY1" fmla="*/ 10001 h 915178"/>
                <a:gd name="connsiteX2" fmla="*/ 604611 w 1113846"/>
                <a:gd name="connsiteY2" fmla="*/ 8355 h 915178"/>
                <a:gd name="connsiteX3" fmla="*/ 840468 w 1113846"/>
                <a:gd name="connsiteY3" fmla="*/ 6826 h 915178"/>
                <a:gd name="connsiteX4" fmla="*/ 1113846 w 1113846"/>
                <a:gd name="connsiteY4" fmla="*/ 0 h 915178"/>
                <a:gd name="connsiteX5" fmla="*/ 1042225 w 1113846"/>
                <a:gd name="connsiteY5" fmla="*/ 432134 h 915178"/>
                <a:gd name="connsiteX6" fmla="*/ 738581 w 1113846"/>
                <a:gd name="connsiteY6" fmla="*/ 896592 h 915178"/>
                <a:gd name="connsiteX7" fmla="*/ 383375 w 1113846"/>
                <a:gd name="connsiteY7" fmla="*/ 915178 h 915178"/>
                <a:gd name="connsiteX8" fmla="*/ 87330 w 1113846"/>
                <a:gd name="connsiteY8" fmla="*/ 622848 h 915178"/>
                <a:gd name="connsiteX9" fmla="*/ 14514 w 1113846"/>
                <a:gd name="connsiteY9" fmla="*/ 276869 h 915178"/>
                <a:gd name="connsiteX10" fmla="*/ 0 w 1113846"/>
                <a:gd name="connsiteY10" fmla="*/ 30126 h 915178"/>
                <a:gd name="connsiteX0" fmla="*/ 0 w 1113846"/>
                <a:gd name="connsiteY0" fmla="*/ 30126 h 915178"/>
                <a:gd name="connsiteX1" fmla="*/ 257994 w 1113846"/>
                <a:gd name="connsiteY1" fmla="*/ 10001 h 915178"/>
                <a:gd name="connsiteX2" fmla="*/ 604611 w 1113846"/>
                <a:gd name="connsiteY2" fmla="*/ 8355 h 915178"/>
                <a:gd name="connsiteX3" fmla="*/ 840468 w 1113846"/>
                <a:gd name="connsiteY3" fmla="*/ 6826 h 915178"/>
                <a:gd name="connsiteX4" fmla="*/ 1113846 w 1113846"/>
                <a:gd name="connsiteY4" fmla="*/ 0 h 915178"/>
                <a:gd name="connsiteX5" fmla="*/ 1042225 w 1113846"/>
                <a:gd name="connsiteY5" fmla="*/ 432134 h 915178"/>
                <a:gd name="connsiteX6" fmla="*/ 738581 w 1113846"/>
                <a:gd name="connsiteY6" fmla="*/ 896592 h 915178"/>
                <a:gd name="connsiteX7" fmla="*/ 383375 w 1113846"/>
                <a:gd name="connsiteY7" fmla="*/ 915178 h 915178"/>
                <a:gd name="connsiteX8" fmla="*/ 87330 w 1113846"/>
                <a:gd name="connsiteY8" fmla="*/ 622848 h 915178"/>
                <a:gd name="connsiteX9" fmla="*/ 14514 w 1113846"/>
                <a:gd name="connsiteY9" fmla="*/ 276869 h 915178"/>
                <a:gd name="connsiteX10" fmla="*/ 0 w 1113846"/>
                <a:gd name="connsiteY10" fmla="*/ 30126 h 915178"/>
                <a:gd name="connsiteX0" fmla="*/ 40984 w 1154830"/>
                <a:gd name="connsiteY0" fmla="*/ 30126 h 915178"/>
                <a:gd name="connsiteX1" fmla="*/ 298978 w 1154830"/>
                <a:gd name="connsiteY1" fmla="*/ 10001 h 915178"/>
                <a:gd name="connsiteX2" fmla="*/ 645595 w 1154830"/>
                <a:gd name="connsiteY2" fmla="*/ 8355 h 915178"/>
                <a:gd name="connsiteX3" fmla="*/ 881452 w 1154830"/>
                <a:gd name="connsiteY3" fmla="*/ 6826 h 915178"/>
                <a:gd name="connsiteX4" fmla="*/ 1154830 w 1154830"/>
                <a:gd name="connsiteY4" fmla="*/ 0 h 915178"/>
                <a:gd name="connsiteX5" fmla="*/ 1083209 w 1154830"/>
                <a:gd name="connsiteY5" fmla="*/ 432134 h 915178"/>
                <a:gd name="connsiteX6" fmla="*/ 779565 w 1154830"/>
                <a:gd name="connsiteY6" fmla="*/ 896592 h 915178"/>
                <a:gd name="connsiteX7" fmla="*/ 424359 w 1154830"/>
                <a:gd name="connsiteY7" fmla="*/ 915178 h 915178"/>
                <a:gd name="connsiteX8" fmla="*/ 128314 w 1154830"/>
                <a:gd name="connsiteY8" fmla="*/ 622848 h 915178"/>
                <a:gd name="connsiteX9" fmla="*/ 0 w 1154830"/>
                <a:gd name="connsiteY9" fmla="*/ 245644 h 915178"/>
                <a:gd name="connsiteX10" fmla="*/ 40984 w 1154830"/>
                <a:gd name="connsiteY10" fmla="*/ 30126 h 915178"/>
                <a:gd name="connsiteX0" fmla="*/ 40984 w 1154830"/>
                <a:gd name="connsiteY0" fmla="*/ 30126 h 915178"/>
                <a:gd name="connsiteX1" fmla="*/ 298978 w 1154830"/>
                <a:gd name="connsiteY1" fmla="*/ 10001 h 915178"/>
                <a:gd name="connsiteX2" fmla="*/ 645595 w 1154830"/>
                <a:gd name="connsiteY2" fmla="*/ 8355 h 915178"/>
                <a:gd name="connsiteX3" fmla="*/ 881452 w 1154830"/>
                <a:gd name="connsiteY3" fmla="*/ 6826 h 915178"/>
                <a:gd name="connsiteX4" fmla="*/ 1154830 w 1154830"/>
                <a:gd name="connsiteY4" fmla="*/ 0 h 915178"/>
                <a:gd name="connsiteX5" fmla="*/ 1083209 w 1154830"/>
                <a:gd name="connsiteY5" fmla="*/ 432134 h 915178"/>
                <a:gd name="connsiteX6" fmla="*/ 779565 w 1154830"/>
                <a:gd name="connsiteY6" fmla="*/ 896592 h 915178"/>
                <a:gd name="connsiteX7" fmla="*/ 424359 w 1154830"/>
                <a:gd name="connsiteY7" fmla="*/ 915178 h 915178"/>
                <a:gd name="connsiteX8" fmla="*/ 128314 w 1154830"/>
                <a:gd name="connsiteY8" fmla="*/ 622848 h 915178"/>
                <a:gd name="connsiteX9" fmla="*/ 0 w 1154830"/>
                <a:gd name="connsiteY9" fmla="*/ 245644 h 915178"/>
                <a:gd name="connsiteX10" fmla="*/ 40984 w 1154830"/>
                <a:gd name="connsiteY10" fmla="*/ 30126 h 915178"/>
                <a:gd name="connsiteX0" fmla="*/ 0 w 1187103"/>
                <a:gd name="connsiteY0" fmla="*/ 17116 h 915178"/>
                <a:gd name="connsiteX1" fmla="*/ 331251 w 1187103"/>
                <a:gd name="connsiteY1" fmla="*/ 10001 h 915178"/>
                <a:gd name="connsiteX2" fmla="*/ 677868 w 1187103"/>
                <a:gd name="connsiteY2" fmla="*/ 8355 h 915178"/>
                <a:gd name="connsiteX3" fmla="*/ 913725 w 1187103"/>
                <a:gd name="connsiteY3" fmla="*/ 6826 h 915178"/>
                <a:gd name="connsiteX4" fmla="*/ 1187103 w 1187103"/>
                <a:gd name="connsiteY4" fmla="*/ 0 h 915178"/>
                <a:gd name="connsiteX5" fmla="*/ 1115482 w 1187103"/>
                <a:gd name="connsiteY5" fmla="*/ 432134 h 915178"/>
                <a:gd name="connsiteX6" fmla="*/ 811838 w 1187103"/>
                <a:gd name="connsiteY6" fmla="*/ 896592 h 915178"/>
                <a:gd name="connsiteX7" fmla="*/ 456632 w 1187103"/>
                <a:gd name="connsiteY7" fmla="*/ 915178 h 915178"/>
                <a:gd name="connsiteX8" fmla="*/ 160587 w 1187103"/>
                <a:gd name="connsiteY8" fmla="*/ 622848 h 915178"/>
                <a:gd name="connsiteX9" fmla="*/ 32273 w 1187103"/>
                <a:gd name="connsiteY9" fmla="*/ 245644 h 915178"/>
                <a:gd name="connsiteX10" fmla="*/ 0 w 1187103"/>
                <a:gd name="connsiteY10" fmla="*/ 17116 h 915178"/>
                <a:gd name="connsiteX0" fmla="*/ 0 w 1187103"/>
                <a:gd name="connsiteY0" fmla="*/ 17116 h 917708"/>
                <a:gd name="connsiteX1" fmla="*/ 331251 w 1187103"/>
                <a:gd name="connsiteY1" fmla="*/ 10001 h 917708"/>
                <a:gd name="connsiteX2" fmla="*/ 677868 w 1187103"/>
                <a:gd name="connsiteY2" fmla="*/ 8355 h 917708"/>
                <a:gd name="connsiteX3" fmla="*/ 913725 w 1187103"/>
                <a:gd name="connsiteY3" fmla="*/ 6826 h 917708"/>
                <a:gd name="connsiteX4" fmla="*/ 1187103 w 1187103"/>
                <a:gd name="connsiteY4" fmla="*/ 0 h 917708"/>
                <a:gd name="connsiteX5" fmla="*/ 1115482 w 1187103"/>
                <a:gd name="connsiteY5" fmla="*/ 432134 h 917708"/>
                <a:gd name="connsiteX6" fmla="*/ 811838 w 1187103"/>
                <a:gd name="connsiteY6" fmla="*/ 896592 h 917708"/>
                <a:gd name="connsiteX7" fmla="*/ 456632 w 1187103"/>
                <a:gd name="connsiteY7" fmla="*/ 915178 h 917708"/>
                <a:gd name="connsiteX8" fmla="*/ 160587 w 1187103"/>
                <a:gd name="connsiteY8" fmla="*/ 622848 h 917708"/>
                <a:gd name="connsiteX9" fmla="*/ 32273 w 1187103"/>
                <a:gd name="connsiteY9" fmla="*/ 245644 h 917708"/>
                <a:gd name="connsiteX10" fmla="*/ 0 w 1187103"/>
                <a:gd name="connsiteY10" fmla="*/ 17116 h 917708"/>
                <a:gd name="connsiteX0" fmla="*/ 0 w 1187103"/>
                <a:gd name="connsiteY0" fmla="*/ 17116 h 917708"/>
                <a:gd name="connsiteX1" fmla="*/ 331251 w 1187103"/>
                <a:gd name="connsiteY1" fmla="*/ 10001 h 917708"/>
                <a:gd name="connsiteX2" fmla="*/ 677868 w 1187103"/>
                <a:gd name="connsiteY2" fmla="*/ 8355 h 917708"/>
                <a:gd name="connsiteX3" fmla="*/ 913725 w 1187103"/>
                <a:gd name="connsiteY3" fmla="*/ 6826 h 917708"/>
                <a:gd name="connsiteX4" fmla="*/ 1187103 w 1187103"/>
                <a:gd name="connsiteY4" fmla="*/ 0 h 917708"/>
                <a:gd name="connsiteX5" fmla="*/ 1115482 w 1187103"/>
                <a:gd name="connsiteY5" fmla="*/ 432134 h 917708"/>
                <a:gd name="connsiteX6" fmla="*/ 811838 w 1187103"/>
                <a:gd name="connsiteY6" fmla="*/ 896592 h 917708"/>
                <a:gd name="connsiteX7" fmla="*/ 456632 w 1187103"/>
                <a:gd name="connsiteY7" fmla="*/ 915178 h 917708"/>
                <a:gd name="connsiteX8" fmla="*/ 160587 w 1187103"/>
                <a:gd name="connsiteY8" fmla="*/ 622848 h 917708"/>
                <a:gd name="connsiteX9" fmla="*/ 32273 w 1187103"/>
                <a:gd name="connsiteY9" fmla="*/ 245644 h 917708"/>
                <a:gd name="connsiteX10" fmla="*/ 0 w 1187103"/>
                <a:gd name="connsiteY10" fmla="*/ 17116 h 9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7103" h="917708">
                  <a:moveTo>
                    <a:pt x="0" y="17116"/>
                  </a:moveTo>
                  <a:cubicBezTo>
                    <a:pt x="98123" y="4567"/>
                    <a:pt x="218273" y="11461"/>
                    <a:pt x="331251" y="10001"/>
                  </a:cubicBezTo>
                  <a:cubicBezTo>
                    <a:pt x="444229" y="8541"/>
                    <a:pt x="565987" y="16822"/>
                    <a:pt x="677868" y="8355"/>
                  </a:cubicBezTo>
                  <a:lnTo>
                    <a:pt x="913725" y="6826"/>
                  </a:lnTo>
                  <a:lnTo>
                    <a:pt x="1187103" y="0"/>
                  </a:lnTo>
                  <a:cubicBezTo>
                    <a:pt x="1155089" y="328793"/>
                    <a:pt x="1130111" y="317866"/>
                    <a:pt x="1115482" y="432134"/>
                  </a:cubicBezTo>
                  <a:cubicBezTo>
                    <a:pt x="987262" y="725731"/>
                    <a:pt x="944520" y="792103"/>
                    <a:pt x="811838" y="896592"/>
                  </a:cubicBezTo>
                  <a:cubicBezTo>
                    <a:pt x="693436" y="934012"/>
                    <a:pt x="575034" y="908983"/>
                    <a:pt x="456632" y="915178"/>
                  </a:cubicBezTo>
                  <a:cubicBezTo>
                    <a:pt x="273106" y="894819"/>
                    <a:pt x="245858" y="777969"/>
                    <a:pt x="160587" y="622848"/>
                  </a:cubicBezTo>
                  <a:cubicBezTo>
                    <a:pt x="117816" y="497113"/>
                    <a:pt x="50625" y="381787"/>
                    <a:pt x="32273" y="245644"/>
                  </a:cubicBezTo>
                  <a:lnTo>
                    <a:pt x="0" y="17116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Left Bracket 7">
              <a:extLst>
                <a:ext uri="{FF2B5EF4-FFF2-40B4-BE49-F238E27FC236}">
                  <a16:creationId xmlns:a16="http://schemas.microsoft.com/office/drawing/2014/main" id="{2945AF77-4690-83AF-DD6F-F5EC64C3C8E8}"/>
                </a:ext>
              </a:extLst>
            </p:cNvPr>
            <p:cNvSpPr/>
            <p:nvPr/>
          </p:nvSpPr>
          <p:spPr>
            <a:xfrm rot="16200000">
              <a:off x="3732553" y="1965603"/>
              <a:ext cx="3950462" cy="5159143"/>
            </a:xfrm>
            <a:prstGeom prst="leftBracket">
              <a:avLst>
                <a:gd name="adj" fmla="val 54071"/>
              </a:avLst>
            </a:prstGeom>
            <a:ln w="762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9AE1BCD-EE35-923E-5CD5-70F097238510}"/>
              </a:ext>
            </a:extLst>
          </p:cNvPr>
          <p:cNvSpPr/>
          <p:nvPr/>
        </p:nvSpPr>
        <p:spPr>
          <a:xfrm>
            <a:off x="5260453" y="5783395"/>
            <a:ext cx="1342762" cy="778596"/>
          </a:xfrm>
          <a:custGeom>
            <a:avLst/>
            <a:gdLst>
              <a:gd name="connsiteX0" fmla="*/ 0 w 1045029"/>
              <a:gd name="connsiteY0" fmla="*/ 14514 h 769257"/>
              <a:gd name="connsiteX1" fmla="*/ 1045029 w 1045029"/>
              <a:gd name="connsiteY1" fmla="*/ 0 h 769257"/>
              <a:gd name="connsiteX2" fmla="*/ 943429 w 1045029"/>
              <a:gd name="connsiteY2" fmla="*/ 478972 h 769257"/>
              <a:gd name="connsiteX3" fmla="*/ 740229 w 1045029"/>
              <a:gd name="connsiteY3" fmla="*/ 740229 h 769257"/>
              <a:gd name="connsiteX4" fmla="*/ 348343 w 1045029"/>
              <a:gd name="connsiteY4" fmla="*/ 769257 h 769257"/>
              <a:gd name="connsiteX5" fmla="*/ 130629 w 1045029"/>
              <a:gd name="connsiteY5" fmla="*/ 551543 h 769257"/>
              <a:gd name="connsiteX6" fmla="*/ 14514 w 1045029"/>
              <a:gd name="connsiteY6" fmla="*/ 261257 h 769257"/>
              <a:gd name="connsiteX7" fmla="*/ 0 w 1045029"/>
              <a:gd name="connsiteY7" fmla="*/ 14514 h 769257"/>
              <a:gd name="connsiteX0" fmla="*/ 0 w 1045029"/>
              <a:gd name="connsiteY0" fmla="*/ 14514 h 769257"/>
              <a:gd name="connsiteX1" fmla="*/ 537029 w 1045029"/>
              <a:gd name="connsiteY1" fmla="*/ 14514 h 769257"/>
              <a:gd name="connsiteX2" fmla="*/ 1045029 w 1045029"/>
              <a:gd name="connsiteY2" fmla="*/ 0 h 769257"/>
              <a:gd name="connsiteX3" fmla="*/ 943429 w 1045029"/>
              <a:gd name="connsiteY3" fmla="*/ 478972 h 769257"/>
              <a:gd name="connsiteX4" fmla="*/ 740229 w 1045029"/>
              <a:gd name="connsiteY4" fmla="*/ 740229 h 769257"/>
              <a:gd name="connsiteX5" fmla="*/ 348343 w 1045029"/>
              <a:gd name="connsiteY5" fmla="*/ 769257 h 769257"/>
              <a:gd name="connsiteX6" fmla="*/ 130629 w 1045029"/>
              <a:gd name="connsiteY6" fmla="*/ 551543 h 769257"/>
              <a:gd name="connsiteX7" fmla="*/ 14514 w 1045029"/>
              <a:gd name="connsiteY7" fmla="*/ 261257 h 769257"/>
              <a:gd name="connsiteX8" fmla="*/ 0 w 1045029"/>
              <a:gd name="connsiteY8" fmla="*/ 14514 h 769257"/>
              <a:gd name="connsiteX0" fmla="*/ 0 w 1045029"/>
              <a:gd name="connsiteY0" fmla="*/ 72571 h 827314"/>
              <a:gd name="connsiteX1" fmla="*/ 595086 w 1045029"/>
              <a:gd name="connsiteY1" fmla="*/ 0 h 827314"/>
              <a:gd name="connsiteX2" fmla="*/ 1045029 w 1045029"/>
              <a:gd name="connsiteY2" fmla="*/ 58057 h 827314"/>
              <a:gd name="connsiteX3" fmla="*/ 943429 w 1045029"/>
              <a:gd name="connsiteY3" fmla="*/ 537029 h 827314"/>
              <a:gd name="connsiteX4" fmla="*/ 740229 w 1045029"/>
              <a:gd name="connsiteY4" fmla="*/ 798286 h 827314"/>
              <a:gd name="connsiteX5" fmla="*/ 348343 w 1045029"/>
              <a:gd name="connsiteY5" fmla="*/ 827314 h 827314"/>
              <a:gd name="connsiteX6" fmla="*/ 130629 w 1045029"/>
              <a:gd name="connsiteY6" fmla="*/ 609600 h 827314"/>
              <a:gd name="connsiteX7" fmla="*/ 14514 w 1045029"/>
              <a:gd name="connsiteY7" fmla="*/ 319314 h 827314"/>
              <a:gd name="connsiteX8" fmla="*/ 0 w 1045029"/>
              <a:gd name="connsiteY8" fmla="*/ 72571 h 827314"/>
              <a:gd name="connsiteX0" fmla="*/ 0 w 1045029"/>
              <a:gd name="connsiteY0" fmla="*/ 72571 h 827314"/>
              <a:gd name="connsiteX1" fmla="*/ 259443 w 1045029"/>
              <a:gd name="connsiteY1" fmla="*/ 25400 h 827314"/>
              <a:gd name="connsiteX2" fmla="*/ 595086 w 1045029"/>
              <a:gd name="connsiteY2" fmla="*/ 0 h 827314"/>
              <a:gd name="connsiteX3" fmla="*/ 1045029 w 1045029"/>
              <a:gd name="connsiteY3" fmla="*/ 58057 h 827314"/>
              <a:gd name="connsiteX4" fmla="*/ 943429 w 1045029"/>
              <a:gd name="connsiteY4" fmla="*/ 537029 h 827314"/>
              <a:gd name="connsiteX5" fmla="*/ 740229 w 1045029"/>
              <a:gd name="connsiteY5" fmla="*/ 798286 h 827314"/>
              <a:gd name="connsiteX6" fmla="*/ 348343 w 1045029"/>
              <a:gd name="connsiteY6" fmla="*/ 827314 h 827314"/>
              <a:gd name="connsiteX7" fmla="*/ 130629 w 1045029"/>
              <a:gd name="connsiteY7" fmla="*/ 609600 h 827314"/>
              <a:gd name="connsiteX8" fmla="*/ 14514 w 1045029"/>
              <a:gd name="connsiteY8" fmla="*/ 319314 h 827314"/>
              <a:gd name="connsiteX9" fmla="*/ 0 w 1045029"/>
              <a:gd name="connsiteY9" fmla="*/ 72571 h 827314"/>
              <a:gd name="connsiteX0" fmla="*/ 0 w 1045029"/>
              <a:gd name="connsiteY0" fmla="*/ 72571 h 827314"/>
              <a:gd name="connsiteX1" fmla="*/ 259443 w 1045029"/>
              <a:gd name="connsiteY1" fmla="*/ 25400 h 827314"/>
              <a:gd name="connsiteX2" fmla="*/ 595086 w 1045029"/>
              <a:gd name="connsiteY2" fmla="*/ 0 h 827314"/>
              <a:gd name="connsiteX3" fmla="*/ 1045029 w 1045029"/>
              <a:gd name="connsiteY3" fmla="*/ 58057 h 827314"/>
              <a:gd name="connsiteX4" fmla="*/ 943429 w 1045029"/>
              <a:gd name="connsiteY4" fmla="*/ 537029 h 827314"/>
              <a:gd name="connsiteX5" fmla="*/ 740229 w 1045029"/>
              <a:gd name="connsiteY5" fmla="*/ 798286 h 827314"/>
              <a:gd name="connsiteX6" fmla="*/ 348343 w 1045029"/>
              <a:gd name="connsiteY6" fmla="*/ 827314 h 827314"/>
              <a:gd name="connsiteX7" fmla="*/ 130629 w 1045029"/>
              <a:gd name="connsiteY7" fmla="*/ 609600 h 827314"/>
              <a:gd name="connsiteX8" fmla="*/ 14514 w 1045029"/>
              <a:gd name="connsiteY8" fmla="*/ 319314 h 827314"/>
              <a:gd name="connsiteX9" fmla="*/ 0 w 1045029"/>
              <a:gd name="connsiteY9" fmla="*/ 72571 h 827314"/>
              <a:gd name="connsiteX0" fmla="*/ 0 w 1045029"/>
              <a:gd name="connsiteY0" fmla="*/ 56723 h 811466"/>
              <a:gd name="connsiteX1" fmla="*/ 259443 w 1045029"/>
              <a:gd name="connsiteY1" fmla="*/ 9552 h 811466"/>
              <a:gd name="connsiteX2" fmla="*/ 604611 w 1045029"/>
              <a:gd name="connsiteY2" fmla="*/ 34952 h 811466"/>
              <a:gd name="connsiteX3" fmla="*/ 1045029 w 1045029"/>
              <a:gd name="connsiteY3" fmla="*/ 42209 h 811466"/>
              <a:gd name="connsiteX4" fmla="*/ 943429 w 1045029"/>
              <a:gd name="connsiteY4" fmla="*/ 521181 h 811466"/>
              <a:gd name="connsiteX5" fmla="*/ 740229 w 1045029"/>
              <a:gd name="connsiteY5" fmla="*/ 782438 h 811466"/>
              <a:gd name="connsiteX6" fmla="*/ 348343 w 1045029"/>
              <a:gd name="connsiteY6" fmla="*/ 811466 h 811466"/>
              <a:gd name="connsiteX7" fmla="*/ 130629 w 1045029"/>
              <a:gd name="connsiteY7" fmla="*/ 593752 h 811466"/>
              <a:gd name="connsiteX8" fmla="*/ 14514 w 1045029"/>
              <a:gd name="connsiteY8" fmla="*/ 303466 h 811466"/>
              <a:gd name="connsiteX9" fmla="*/ 0 w 1045029"/>
              <a:gd name="connsiteY9" fmla="*/ 56723 h 811466"/>
              <a:gd name="connsiteX0" fmla="*/ 0 w 1045029"/>
              <a:gd name="connsiteY0" fmla="*/ 21832 h 776575"/>
              <a:gd name="connsiteX1" fmla="*/ 322943 w 1045029"/>
              <a:gd name="connsiteY1" fmla="*/ 19111 h 776575"/>
              <a:gd name="connsiteX2" fmla="*/ 604611 w 1045029"/>
              <a:gd name="connsiteY2" fmla="*/ 61 h 776575"/>
              <a:gd name="connsiteX3" fmla="*/ 1045029 w 1045029"/>
              <a:gd name="connsiteY3" fmla="*/ 7318 h 776575"/>
              <a:gd name="connsiteX4" fmla="*/ 943429 w 1045029"/>
              <a:gd name="connsiteY4" fmla="*/ 486290 h 776575"/>
              <a:gd name="connsiteX5" fmla="*/ 740229 w 1045029"/>
              <a:gd name="connsiteY5" fmla="*/ 747547 h 776575"/>
              <a:gd name="connsiteX6" fmla="*/ 348343 w 1045029"/>
              <a:gd name="connsiteY6" fmla="*/ 776575 h 776575"/>
              <a:gd name="connsiteX7" fmla="*/ 130629 w 1045029"/>
              <a:gd name="connsiteY7" fmla="*/ 558861 h 776575"/>
              <a:gd name="connsiteX8" fmla="*/ 14514 w 1045029"/>
              <a:gd name="connsiteY8" fmla="*/ 268575 h 776575"/>
              <a:gd name="connsiteX9" fmla="*/ 0 w 1045029"/>
              <a:gd name="connsiteY9" fmla="*/ 21832 h 776575"/>
              <a:gd name="connsiteX0" fmla="*/ 0 w 1045029"/>
              <a:gd name="connsiteY0" fmla="*/ 21832 h 776575"/>
              <a:gd name="connsiteX1" fmla="*/ 322943 w 1045029"/>
              <a:gd name="connsiteY1" fmla="*/ 19111 h 776575"/>
              <a:gd name="connsiteX2" fmla="*/ 604611 w 1045029"/>
              <a:gd name="connsiteY2" fmla="*/ 61 h 776575"/>
              <a:gd name="connsiteX3" fmla="*/ 840468 w 1045029"/>
              <a:gd name="connsiteY3" fmla="*/ 15936 h 776575"/>
              <a:gd name="connsiteX4" fmla="*/ 1045029 w 1045029"/>
              <a:gd name="connsiteY4" fmla="*/ 7318 h 776575"/>
              <a:gd name="connsiteX5" fmla="*/ 943429 w 1045029"/>
              <a:gd name="connsiteY5" fmla="*/ 486290 h 776575"/>
              <a:gd name="connsiteX6" fmla="*/ 740229 w 1045029"/>
              <a:gd name="connsiteY6" fmla="*/ 747547 h 776575"/>
              <a:gd name="connsiteX7" fmla="*/ 348343 w 1045029"/>
              <a:gd name="connsiteY7" fmla="*/ 776575 h 776575"/>
              <a:gd name="connsiteX8" fmla="*/ 130629 w 1045029"/>
              <a:gd name="connsiteY8" fmla="*/ 558861 h 776575"/>
              <a:gd name="connsiteX9" fmla="*/ 14514 w 1045029"/>
              <a:gd name="connsiteY9" fmla="*/ 268575 h 776575"/>
              <a:gd name="connsiteX10" fmla="*/ 0 w 1045029"/>
              <a:gd name="connsiteY10" fmla="*/ 21832 h 776575"/>
              <a:gd name="connsiteX0" fmla="*/ 0 w 1045029"/>
              <a:gd name="connsiteY0" fmla="*/ 21832 h 776575"/>
              <a:gd name="connsiteX1" fmla="*/ 322943 w 1045029"/>
              <a:gd name="connsiteY1" fmla="*/ 19111 h 776575"/>
              <a:gd name="connsiteX2" fmla="*/ 604611 w 1045029"/>
              <a:gd name="connsiteY2" fmla="*/ 61 h 776575"/>
              <a:gd name="connsiteX3" fmla="*/ 840468 w 1045029"/>
              <a:gd name="connsiteY3" fmla="*/ 15936 h 776575"/>
              <a:gd name="connsiteX4" fmla="*/ 1045029 w 1045029"/>
              <a:gd name="connsiteY4" fmla="*/ 7318 h 776575"/>
              <a:gd name="connsiteX5" fmla="*/ 943429 w 1045029"/>
              <a:gd name="connsiteY5" fmla="*/ 486290 h 776575"/>
              <a:gd name="connsiteX6" fmla="*/ 740229 w 1045029"/>
              <a:gd name="connsiteY6" fmla="*/ 747547 h 776575"/>
              <a:gd name="connsiteX7" fmla="*/ 348343 w 1045029"/>
              <a:gd name="connsiteY7" fmla="*/ 776575 h 776575"/>
              <a:gd name="connsiteX8" fmla="*/ 130629 w 1045029"/>
              <a:gd name="connsiteY8" fmla="*/ 558861 h 776575"/>
              <a:gd name="connsiteX9" fmla="*/ 14514 w 1045029"/>
              <a:gd name="connsiteY9" fmla="*/ 268575 h 776575"/>
              <a:gd name="connsiteX10" fmla="*/ 0 w 1045029"/>
              <a:gd name="connsiteY10" fmla="*/ 21832 h 776575"/>
              <a:gd name="connsiteX0" fmla="*/ 0 w 1045029"/>
              <a:gd name="connsiteY0" fmla="*/ 21832 h 776575"/>
              <a:gd name="connsiteX1" fmla="*/ 322943 w 1045029"/>
              <a:gd name="connsiteY1" fmla="*/ 19111 h 776575"/>
              <a:gd name="connsiteX2" fmla="*/ 604611 w 1045029"/>
              <a:gd name="connsiteY2" fmla="*/ 61 h 776575"/>
              <a:gd name="connsiteX3" fmla="*/ 840468 w 1045029"/>
              <a:gd name="connsiteY3" fmla="*/ 15936 h 776575"/>
              <a:gd name="connsiteX4" fmla="*/ 1045029 w 1045029"/>
              <a:gd name="connsiteY4" fmla="*/ 7318 h 776575"/>
              <a:gd name="connsiteX5" fmla="*/ 943429 w 1045029"/>
              <a:gd name="connsiteY5" fmla="*/ 486290 h 776575"/>
              <a:gd name="connsiteX6" fmla="*/ 740229 w 1045029"/>
              <a:gd name="connsiteY6" fmla="*/ 747547 h 776575"/>
              <a:gd name="connsiteX7" fmla="*/ 348343 w 1045029"/>
              <a:gd name="connsiteY7" fmla="*/ 776575 h 776575"/>
              <a:gd name="connsiteX8" fmla="*/ 87330 w 1045029"/>
              <a:gd name="connsiteY8" fmla="*/ 614554 h 776575"/>
              <a:gd name="connsiteX9" fmla="*/ 14514 w 1045029"/>
              <a:gd name="connsiteY9" fmla="*/ 268575 h 776575"/>
              <a:gd name="connsiteX10" fmla="*/ 0 w 1045029"/>
              <a:gd name="connsiteY10" fmla="*/ 21832 h 776575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43429 w 1045029"/>
              <a:gd name="connsiteY5" fmla="*/ 486290 h 839230"/>
              <a:gd name="connsiteX6" fmla="*/ 740229 w 1045029"/>
              <a:gd name="connsiteY6" fmla="*/ 747547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43429 w 1045029"/>
              <a:gd name="connsiteY5" fmla="*/ 486290 h 839230"/>
              <a:gd name="connsiteX6" fmla="*/ 740229 w 1045029"/>
              <a:gd name="connsiteY6" fmla="*/ 747547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43429 w 1045029"/>
              <a:gd name="connsiteY5" fmla="*/ 486290 h 839230"/>
              <a:gd name="connsiteX6" fmla="*/ 805178 w 1045029"/>
              <a:gd name="connsiteY6" fmla="*/ 820644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43429 w 1045029"/>
              <a:gd name="connsiteY5" fmla="*/ 486290 h 839230"/>
              <a:gd name="connsiteX6" fmla="*/ 805178 w 1045029"/>
              <a:gd name="connsiteY6" fmla="*/ 820644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21832 h 839230"/>
              <a:gd name="connsiteX1" fmla="*/ 322943 w 1045029"/>
              <a:gd name="connsiteY1" fmla="*/ 19111 h 839230"/>
              <a:gd name="connsiteX2" fmla="*/ 604611 w 1045029"/>
              <a:gd name="connsiteY2" fmla="*/ 61 h 839230"/>
              <a:gd name="connsiteX3" fmla="*/ 840468 w 1045029"/>
              <a:gd name="connsiteY3" fmla="*/ 15936 h 839230"/>
              <a:gd name="connsiteX4" fmla="*/ 1045029 w 1045029"/>
              <a:gd name="connsiteY4" fmla="*/ 7318 h 839230"/>
              <a:gd name="connsiteX5" fmla="*/ 986728 w 1045029"/>
              <a:gd name="connsiteY5" fmla="*/ 486290 h 839230"/>
              <a:gd name="connsiteX6" fmla="*/ 805178 w 1045029"/>
              <a:gd name="connsiteY6" fmla="*/ 820644 h 839230"/>
              <a:gd name="connsiteX7" fmla="*/ 345637 w 1045029"/>
              <a:gd name="connsiteY7" fmla="*/ 839230 h 839230"/>
              <a:gd name="connsiteX8" fmla="*/ 87330 w 1045029"/>
              <a:gd name="connsiteY8" fmla="*/ 614554 h 839230"/>
              <a:gd name="connsiteX9" fmla="*/ 14514 w 1045029"/>
              <a:gd name="connsiteY9" fmla="*/ 268575 h 839230"/>
              <a:gd name="connsiteX10" fmla="*/ 0 w 1045029"/>
              <a:gd name="connsiteY10" fmla="*/ 21832 h 839230"/>
              <a:gd name="connsiteX0" fmla="*/ 0 w 1045029"/>
              <a:gd name="connsiteY0" fmla="*/ 33817 h 851215"/>
              <a:gd name="connsiteX1" fmla="*/ 257994 w 1045029"/>
              <a:gd name="connsiteY1" fmla="*/ 13692 h 851215"/>
              <a:gd name="connsiteX2" fmla="*/ 604611 w 1045029"/>
              <a:gd name="connsiteY2" fmla="*/ 12046 h 851215"/>
              <a:gd name="connsiteX3" fmla="*/ 840468 w 1045029"/>
              <a:gd name="connsiteY3" fmla="*/ 27921 h 851215"/>
              <a:gd name="connsiteX4" fmla="*/ 1045029 w 1045029"/>
              <a:gd name="connsiteY4" fmla="*/ 19303 h 851215"/>
              <a:gd name="connsiteX5" fmla="*/ 986728 w 1045029"/>
              <a:gd name="connsiteY5" fmla="*/ 498275 h 851215"/>
              <a:gd name="connsiteX6" fmla="*/ 805178 w 1045029"/>
              <a:gd name="connsiteY6" fmla="*/ 832629 h 851215"/>
              <a:gd name="connsiteX7" fmla="*/ 345637 w 1045029"/>
              <a:gd name="connsiteY7" fmla="*/ 851215 h 851215"/>
              <a:gd name="connsiteX8" fmla="*/ 87330 w 1045029"/>
              <a:gd name="connsiteY8" fmla="*/ 626539 h 851215"/>
              <a:gd name="connsiteX9" fmla="*/ 14514 w 1045029"/>
              <a:gd name="connsiteY9" fmla="*/ 280560 h 851215"/>
              <a:gd name="connsiteX10" fmla="*/ 0 w 1045029"/>
              <a:gd name="connsiteY10" fmla="*/ 33817 h 851215"/>
              <a:gd name="connsiteX0" fmla="*/ 0 w 1045029"/>
              <a:gd name="connsiteY0" fmla="*/ 21771 h 839169"/>
              <a:gd name="connsiteX1" fmla="*/ 257994 w 1045029"/>
              <a:gd name="connsiteY1" fmla="*/ 1646 h 839169"/>
              <a:gd name="connsiteX2" fmla="*/ 604611 w 1045029"/>
              <a:gd name="connsiteY2" fmla="*/ 0 h 839169"/>
              <a:gd name="connsiteX3" fmla="*/ 840468 w 1045029"/>
              <a:gd name="connsiteY3" fmla="*/ 15875 h 839169"/>
              <a:gd name="connsiteX4" fmla="*/ 1045029 w 1045029"/>
              <a:gd name="connsiteY4" fmla="*/ 7257 h 839169"/>
              <a:gd name="connsiteX5" fmla="*/ 986728 w 1045029"/>
              <a:gd name="connsiteY5" fmla="*/ 486229 h 839169"/>
              <a:gd name="connsiteX6" fmla="*/ 805178 w 1045029"/>
              <a:gd name="connsiteY6" fmla="*/ 820583 h 839169"/>
              <a:gd name="connsiteX7" fmla="*/ 345637 w 1045029"/>
              <a:gd name="connsiteY7" fmla="*/ 839169 h 839169"/>
              <a:gd name="connsiteX8" fmla="*/ 87330 w 1045029"/>
              <a:gd name="connsiteY8" fmla="*/ 614493 h 839169"/>
              <a:gd name="connsiteX9" fmla="*/ 14514 w 1045029"/>
              <a:gd name="connsiteY9" fmla="*/ 268514 h 839169"/>
              <a:gd name="connsiteX10" fmla="*/ 0 w 1045029"/>
              <a:gd name="connsiteY10" fmla="*/ 21771 h 839169"/>
              <a:gd name="connsiteX0" fmla="*/ 0 w 1045029"/>
              <a:gd name="connsiteY0" fmla="*/ 23300 h 840698"/>
              <a:gd name="connsiteX1" fmla="*/ 257994 w 1045029"/>
              <a:gd name="connsiteY1" fmla="*/ 3175 h 840698"/>
              <a:gd name="connsiteX2" fmla="*/ 604611 w 1045029"/>
              <a:gd name="connsiteY2" fmla="*/ 1529 h 840698"/>
              <a:gd name="connsiteX3" fmla="*/ 840468 w 1045029"/>
              <a:gd name="connsiteY3" fmla="*/ 0 h 840698"/>
              <a:gd name="connsiteX4" fmla="*/ 1045029 w 1045029"/>
              <a:gd name="connsiteY4" fmla="*/ 8786 h 840698"/>
              <a:gd name="connsiteX5" fmla="*/ 986728 w 1045029"/>
              <a:gd name="connsiteY5" fmla="*/ 487758 h 840698"/>
              <a:gd name="connsiteX6" fmla="*/ 805178 w 1045029"/>
              <a:gd name="connsiteY6" fmla="*/ 822112 h 840698"/>
              <a:gd name="connsiteX7" fmla="*/ 345637 w 1045029"/>
              <a:gd name="connsiteY7" fmla="*/ 840698 h 840698"/>
              <a:gd name="connsiteX8" fmla="*/ 87330 w 1045029"/>
              <a:gd name="connsiteY8" fmla="*/ 616022 h 840698"/>
              <a:gd name="connsiteX9" fmla="*/ 14514 w 1045029"/>
              <a:gd name="connsiteY9" fmla="*/ 270043 h 840698"/>
              <a:gd name="connsiteX10" fmla="*/ 0 w 1045029"/>
              <a:gd name="connsiteY10" fmla="*/ 23300 h 840698"/>
              <a:gd name="connsiteX0" fmla="*/ 0 w 1045029"/>
              <a:gd name="connsiteY0" fmla="*/ 23300 h 840698"/>
              <a:gd name="connsiteX1" fmla="*/ 257994 w 1045029"/>
              <a:gd name="connsiteY1" fmla="*/ 3175 h 840698"/>
              <a:gd name="connsiteX2" fmla="*/ 604611 w 1045029"/>
              <a:gd name="connsiteY2" fmla="*/ 1529 h 840698"/>
              <a:gd name="connsiteX3" fmla="*/ 840468 w 1045029"/>
              <a:gd name="connsiteY3" fmla="*/ 0 h 840698"/>
              <a:gd name="connsiteX4" fmla="*/ 1045029 w 1045029"/>
              <a:gd name="connsiteY4" fmla="*/ 8786 h 840698"/>
              <a:gd name="connsiteX5" fmla="*/ 986728 w 1045029"/>
              <a:gd name="connsiteY5" fmla="*/ 487758 h 840698"/>
              <a:gd name="connsiteX6" fmla="*/ 805178 w 1045029"/>
              <a:gd name="connsiteY6" fmla="*/ 822112 h 840698"/>
              <a:gd name="connsiteX7" fmla="*/ 345637 w 1045029"/>
              <a:gd name="connsiteY7" fmla="*/ 840698 h 840698"/>
              <a:gd name="connsiteX8" fmla="*/ 81099 w 1045029"/>
              <a:gd name="connsiteY8" fmla="*/ 664912 h 840698"/>
              <a:gd name="connsiteX9" fmla="*/ 14514 w 1045029"/>
              <a:gd name="connsiteY9" fmla="*/ 270043 h 840698"/>
              <a:gd name="connsiteX10" fmla="*/ 0 w 1045029"/>
              <a:gd name="connsiteY10" fmla="*/ 23300 h 840698"/>
              <a:gd name="connsiteX0" fmla="*/ 0 w 1045029"/>
              <a:gd name="connsiteY0" fmla="*/ 23300 h 840698"/>
              <a:gd name="connsiteX1" fmla="*/ 257994 w 1045029"/>
              <a:gd name="connsiteY1" fmla="*/ 3175 h 840698"/>
              <a:gd name="connsiteX2" fmla="*/ 604611 w 1045029"/>
              <a:gd name="connsiteY2" fmla="*/ 1529 h 840698"/>
              <a:gd name="connsiteX3" fmla="*/ 840468 w 1045029"/>
              <a:gd name="connsiteY3" fmla="*/ 0 h 840698"/>
              <a:gd name="connsiteX4" fmla="*/ 1045029 w 1045029"/>
              <a:gd name="connsiteY4" fmla="*/ 8786 h 840698"/>
              <a:gd name="connsiteX5" fmla="*/ 986728 w 1045029"/>
              <a:gd name="connsiteY5" fmla="*/ 487758 h 840698"/>
              <a:gd name="connsiteX6" fmla="*/ 833838 w 1045029"/>
              <a:gd name="connsiteY6" fmla="*/ 835275 h 840698"/>
              <a:gd name="connsiteX7" fmla="*/ 345637 w 1045029"/>
              <a:gd name="connsiteY7" fmla="*/ 840698 h 840698"/>
              <a:gd name="connsiteX8" fmla="*/ 81099 w 1045029"/>
              <a:gd name="connsiteY8" fmla="*/ 664912 h 840698"/>
              <a:gd name="connsiteX9" fmla="*/ 14514 w 1045029"/>
              <a:gd name="connsiteY9" fmla="*/ 270043 h 840698"/>
              <a:gd name="connsiteX10" fmla="*/ 0 w 1045029"/>
              <a:gd name="connsiteY10" fmla="*/ 23300 h 84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5029" h="840698">
                <a:moveTo>
                  <a:pt x="0" y="23300"/>
                </a:moveTo>
                <a:cubicBezTo>
                  <a:pt x="98123" y="10751"/>
                  <a:pt x="159078" y="4316"/>
                  <a:pt x="257994" y="3175"/>
                </a:cubicBezTo>
                <a:cubicBezTo>
                  <a:pt x="478145" y="635"/>
                  <a:pt x="492730" y="9996"/>
                  <a:pt x="604611" y="1529"/>
                </a:cubicBezTo>
                <a:lnTo>
                  <a:pt x="840468" y="0"/>
                </a:lnTo>
                <a:lnTo>
                  <a:pt x="1045029" y="8786"/>
                </a:lnTo>
                <a:lnTo>
                  <a:pt x="986728" y="487758"/>
                </a:lnTo>
                <a:cubicBezTo>
                  <a:pt x="940644" y="599209"/>
                  <a:pt x="966520" y="730786"/>
                  <a:pt x="833838" y="835275"/>
                </a:cubicBezTo>
                <a:lnTo>
                  <a:pt x="345637" y="840698"/>
                </a:lnTo>
                <a:cubicBezTo>
                  <a:pt x="162111" y="820339"/>
                  <a:pt x="166370" y="820033"/>
                  <a:pt x="81099" y="664912"/>
                </a:cubicBezTo>
                <a:lnTo>
                  <a:pt x="14514" y="270043"/>
                </a:lnTo>
                <a:lnTo>
                  <a:pt x="0" y="233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167A78B2-F1C4-5DEB-A398-7F0C08C9CC66}"/>
              </a:ext>
            </a:extLst>
          </p:cNvPr>
          <p:cNvSpPr/>
          <p:nvPr/>
        </p:nvSpPr>
        <p:spPr>
          <a:xfrm rot="16200000">
            <a:off x="5542536" y="5498717"/>
            <a:ext cx="778596" cy="1342762"/>
          </a:xfrm>
          <a:prstGeom prst="leftBracket">
            <a:avLst>
              <a:gd name="adj" fmla="val 36296"/>
            </a:avLst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48FBDF-DF09-F72C-57D0-E98B22278D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9" t="58010" r="-9" b="6384"/>
          <a:stretch/>
        </p:blipFill>
        <p:spPr>
          <a:xfrm flipH="1">
            <a:off x="5908970" y="6521042"/>
            <a:ext cx="45719" cy="74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12B04DF-B1A5-19A4-4FAD-CBD50D02B97A}"/>
                  </a:ext>
                </a:extLst>
              </p:cNvPr>
              <p:cNvSpPr/>
              <p:nvPr/>
            </p:nvSpPr>
            <p:spPr>
              <a:xfrm>
                <a:off x="2912502" y="342669"/>
                <a:ext cx="6367000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 = 24 min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5400" b="0" i="1" dirty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1 </m:t>
                    </m:r>
                    <m:r>
                      <a:rPr lang="en-IN" sz="5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𝑔h𝑎𝑡𝑖</m:t>
                    </m:r>
                    <m:r>
                      <a:rPr lang="en-IN" sz="5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12B04DF-B1A5-19A4-4FAD-CBD50D02B9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502" y="342669"/>
                <a:ext cx="6367000" cy="923330"/>
              </a:xfrm>
              <a:prstGeom prst="rect">
                <a:avLst/>
              </a:prstGeom>
              <a:blipFill>
                <a:blip r:embed="rId3"/>
                <a:stretch>
                  <a:fillRect l="-5077" t="-20395" b="-434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170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D1EE1-4889-70CB-8F66-FE9E429ED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C19FF3A-3B78-9EC3-E659-26F07A26447F}"/>
              </a:ext>
            </a:extLst>
          </p:cNvPr>
          <p:cNvGrpSpPr/>
          <p:nvPr/>
        </p:nvGrpSpPr>
        <p:grpSpPr>
          <a:xfrm>
            <a:off x="4553005" y="2396283"/>
            <a:ext cx="3188600" cy="2483878"/>
            <a:chOff x="2897205" y="1944303"/>
            <a:chExt cx="6073540" cy="469160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19AF4D4-26CA-F954-108B-CA89649FA176}"/>
                </a:ext>
              </a:extLst>
            </p:cNvPr>
            <p:cNvGrpSpPr/>
            <p:nvPr/>
          </p:nvGrpSpPr>
          <p:grpSpPr>
            <a:xfrm>
              <a:off x="2897205" y="1944303"/>
              <a:ext cx="6073540" cy="4691605"/>
              <a:chOff x="3124580" y="2569944"/>
              <a:chExt cx="5162775" cy="3950462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4218993-400F-B55E-E2ED-51B7B74783B7}"/>
                  </a:ext>
                </a:extLst>
              </p:cNvPr>
              <p:cNvSpPr/>
              <p:nvPr/>
            </p:nvSpPr>
            <p:spPr>
              <a:xfrm>
                <a:off x="3124580" y="3121379"/>
                <a:ext cx="5147158" cy="3394657"/>
              </a:xfrm>
              <a:custGeom>
                <a:avLst/>
                <a:gdLst>
                  <a:gd name="connsiteX0" fmla="*/ 0 w 1045029"/>
                  <a:gd name="connsiteY0" fmla="*/ 14514 h 769257"/>
                  <a:gd name="connsiteX1" fmla="*/ 1045029 w 1045029"/>
                  <a:gd name="connsiteY1" fmla="*/ 0 h 769257"/>
                  <a:gd name="connsiteX2" fmla="*/ 943429 w 1045029"/>
                  <a:gd name="connsiteY2" fmla="*/ 478972 h 769257"/>
                  <a:gd name="connsiteX3" fmla="*/ 740229 w 1045029"/>
                  <a:gd name="connsiteY3" fmla="*/ 740229 h 769257"/>
                  <a:gd name="connsiteX4" fmla="*/ 348343 w 1045029"/>
                  <a:gd name="connsiteY4" fmla="*/ 769257 h 769257"/>
                  <a:gd name="connsiteX5" fmla="*/ 130629 w 1045029"/>
                  <a:gd name="connsiteY5" fmla="*/ 551543 h 769257"/>
                  <a:gd name="connsiteX6" fmla="*/ 14514 w 1045029"/>
                  <a:gd name="connsiteY6" fmla="*/ 261257 h 769257"/>
                  <a:gd name="connsiteX7" fmla="*/ 0 w 1045029"/>
                  <a:gd name="connsiteY7" fmla="*/ 14514 h 769257"/>
                  <a:gd name="connsiteX0" fmla="*/ 0 w 1045029"/>
                  <a:gd name="connsiteY0" fmla="*/ 14514 h 769257"/>
                  <a:gd name="connsiteX1" fmla="*/ 537029 w 1045029"/>
                  <a:gd name="connsiteY1" fmla="*/ 14514 h 769257"/>
                  <a:gd name="connsiteX2" fmla="*/ 1045029 w 1045029"/>
                  <a:gd name="connsiteY2" fmla="*/ 0 h 769257"/>
                  <a:gd name="connsiteX3" fmla="*/ 943429 w 1045029"/>
                  <a:gd name="connsiteY3" fmla="*/ 478972 h 769257"/>
                  <a:gd name="connsiteX4" fmla="*/ 740229 w 1045029"/>
                  <a:gd name="connsiteY4" fmla="*/ 740229 h 769257"/>
                  <a:gd name="connsiteX5" fmla="*/ 348343 w 1045029"/>
                  <a:gd name="connsiteY5" fmla="*/ 769257 h 769257"/>
                  <a:gd name="connsiteX6" fmla="*/ 130629 w 1045029"/>
                  <a:gd name="connsiteY6" fmla="*/ 551543 h 769257"/>
                  <a:gd name="connsiteX7" fmla="*/ 14514 w 1045029"/>
                  <a:gd name="connsiteY7" fmla="*/ 261257 h 769257"/>
                  <a:gd name="connsiteX8" fmla="*/ 0 w 1045029"/>
                  <a:gd name="connsiteY8" fmla="*/ 14514 h 769257"/>
                  <a:gd name="connsiteX0" fmla="*/ 0 w 1045029"/>
                  <a:gd name="connsiteY0" fmla="*/ 72571 h 827314"/>
                  <a:gd name="connsiteX1" fmla="*/ 595086 w 1045029"/>
                  <a:gd name="connsiteY1" fmla="*/ 0 h 827314"/>
                  <a:gd name="connsiteX2" fmla="*/ 1045029 w 1045029"/>
                  <a:gd name="connsiteY2" fmla="*/ 58057 h 827314"/>
                  <a:gd name="connsiteX3" fmla="*/ 943429 w 1045029"/>
                  <a:gd name="connsiteY3" fmla="*/ 537029 h 827314"/>
                  <a:gd name="connsiteX4" fmla="*/ 740229 w 1045029"/>
                  <a:gd name="connsiteY4" fmla="*/ 798286 h 827314"/>
                  <a:gd name="connsiteX5" fmla="*/ 348343 w 1045029"/>
                  <a:gd name="connsiteY5" fmla="*/ 827314 h 827314"/>
                  <a:gd name="connsiteX6" fmla="*/ 130629 w 1045029"/>
                  <a:gd name="connsiteY6" fmla="*/ 609600 h 827314"/>
                  <a:gd name="connsiteX7" fmla="*/ 14514 w 1045029"/>
                  <a:gd name="connsiteY7" fmla="*/ 319314 h 827314"/>
                  <a:gd name="connsiteX8" fmla="*/ 0 w 1045029"/>
                  <a:gd name="connsiteY8" fmla="*/ 72571 h 827314"/>
                  <a:gd name="connsiteX0" fmla="*/ 0 w 1045029"/>
                  <a:gd name="connsiteY0" fmla="*/ 72571 h 827314"/>
                  <a:gd name="connsiteX1" fmla="*/ 259443 w 1045029"/>
                  <a:gd name="connsiteY1" fmla="*/ 25400 h 827314"/>
                  <a:gd name="connsiteX2" fmla="*/ 595086 w 1045029"/>
                  <a:gd name="connsiteY2" fmla="*/ 0 h 827314"/>
                  <a:gd name="connsiteX3" fmla="*/ 1045029 w 1045029"/>
                  <a:gd name="connsiteY3" fmla="*/ 58057 h 827314"/>
                  <a:gd name="connsiteX4" fmla="*/ 943429 w 1045029"/>
                  <a:gd name="connsiteY4" fmla="*/ 537029 h 827314"/>
                  <a:gd name="connsiteX5" fmla="*/ 740229 w 1045029"/>
                  <a:gd name="connsiteY5" fmla="*/ 798286 h 827314"/>
                  <a:gd name="connsiteX6" fmla="*/ 348343 w 1045029"/>
                  <a:gd name="connsiteY6" fmla="*/ 827314 h 827314"/>
                  <a:gd name="connsiteX7" fmla="*/ 130629 w 1045029"/>
                  <a:gd name="connsiteY7" fmla="*/ 609600 h 827314"/>
                  <a:gd name="connsiteX8" fmla="*/ 14514 w 1045029"/>
                  <a:gd name="connsiteY8" fmla="*/ 319314 h 827314"/>
                  <a:gd name="connsiteX9" fmla="*/ 0 w 1045029"/>
                  <a:gd name="connsiteY9" fmla="*/ 72571 h 827314"/>
                  <a:gd name="connsiteX0" fmla="*/ 0 w 1045029"/>
                  <a:gd name="connsiteY0" fmla="*/ 72571 h 827314"/>
                  <a:gd name="connsiteX1" fmla="*/ 259443 w 1045029"/>
                  <a:gd name="connsiteY1" fmla="*/ 25400 h 827314"/>
                  <a:gd name="connsiteX2" fmla="*/ 595086 w 1045029"/>
                  <a:gd name="connsiteY2" fmla="*/ 0 h 827314"/>
                  <a:gd name="connsiteX3" fmla="*/ 1045029 w 1045029"/>
                  <a:gd name="connsiteY3" fmla="*/ 58057 h 827314"/>
                  <a:gd name="connsiteX4" fmla="*/ 943429 w 1045029"/>
                  <a:gd name="connsiteY4" fmla="*/ 537029 h 827314"/>
                  <a:gd name="connsiteX5" fmla="*/ 740229 w 1045029"/>
                  <a:gd name="connsiteY5" fmla="*/ 798286 h 827314"/>
                  <a:gd name="connsiteX6" fmla="*/ 348343 w 1045029"/>
                  <a:gd name="connsiteY6" fmla="*/ 827314 h 827314"/>
                  <a:gd name="connsiteX7" fmla="*/ 130629 w 1045029"/>
                  <a:gd name="connsiteY7" fmla="*/ 609600 h 827314"/>
                  <a:gd name="connsiteX8" fmla="*/ 14514 w 1045029"/>
                  <a:gd name="connsiteY8" fmla="*/ 319314 h 827314"/>
                  <a:gd name="connsiteX9" fmla="*/ 0 w 1045029"/>
                  <a:gd name="connsiteY9" fmla="*/ 72571 h 827314"/>
                  <a:gd name="connsiteX0" fmla="*/ 0 w 1045029"/>
                  <a:gd name="connsiteY0" fmla="*/ 56723 h 811466"/>
                  <a:gd name="connsiteX1" fmla="*/ 259443 w 1045029"/>
                  <a:gd name="connsiteY1" fmla="*/ 9552 h 811466"/>
                  <a:gd name="connsiteX2" fmla="*/ 604611 w 1045029"/>
                  <a:gd name="connsiteY2" fmla="*/ 34952 h 811466"/>
                  <a:gd name="connsiteX3" fmla="*/ 1045029 w 1045029"/>
                  <a:gd name="connsiteY3" fmla="*/ 42209 h 811466"/>
                  <a:gd name="connsiteX4" fmla="*/ 943429 w 1045029"/>
                  <a:gd name="connsiteY4" fmla="*/ 521181 h 811466"/>
                  <a:gd name="connsiteX5" fmla="*/ 740229 w 1045029"/>
                  <a:gd name="connsiteY5" fmla="*/ 782438 h 811466"/>
                  <a:gd name="connsiteX6" fmla="*/ 348343 w 1045029"/>
                  <a:gd name="connsiteY6" fmla="*/ 811466 h 811466"/>
                  <a:gd name="connsiteX7" fmla="*/ 130629 w 1045029"/>
                  <a:gd name="connsiteY7" fmla="*/ 593752 h 811466"/>
                  <a:gd name="connsiteX8" fmla="*/ 14514 w 1045029"/>
                  <a:gd name="connsiteY8" fmla="*/ 303466 h 811466"/>
                  <a:gd name="connsiteX9" fmla="*/ 0 w 1045029"/>
                  <a:gd name="connsiteY9" fmla="*/ 56723 h 811466"/>
                  <a:gd name="connsiteX0" fmla="*/ 0 w 1045029"/>
                  <a:gd name="connsiteY0" fmla="*/ 21832 h 776575"/>
                  <a:gd name="connsiteX1" fmla="*/ 322943 w 1045029"/>
                  <a:gd name="connsiteY1" fmla="*/ 19111 h 776575"/>
                  <a:gd name="connsiteX2" fmla="*/ 604611 w 1045029"/>
                  <a:gd name="connsiteY2" fmla="*/ 61 h 776575"/>
                  <a:gd name="connsiteX3" fmla="*/ 1045029 w 1045029"/>
                  <a:gd name="connsiteY3" fmla="*/ 7318 h 776575"/>
                  <a:gd name="connsiteX4" fmla="*/ 943429 w 1045029"/>
                  <a:gd name="connsiteY4" fmla="*/ 486290 h 776575"/>
                  <a:gd name="connsiteX5" fmla="*/ 740229 w 1045029"/>
                  <a:gd name="connsiteY5" fmla="*/ 747547 h 776575"/>
                  <a:gd name="connsiteX6" fmla="*/ 348343 w 1045029"/>
                  <a:gd name="connsiteY6" fmla="*/ 776575 h 776575"/>
                  <a:gd name="connsiteX7" fmla="*/ 130629 w 1045029"/>
                  <a:gd name="connsiteY7" fmla="*/ 558861 h 776575"/>
                  <a:gd name="connsiteX8" fmla="*/ 14514 w 1045029"/>
                  <a:gd name="connsiteY8" fmla="*/ 268575 h 776575"/>
                  <a:gd name="connsiteX9" fmla="*/ 0 w 1045029"/>
                  <a:gd name="connsiteY9" fmla="*/ 21832 h 776575"/>
                  <a:gd name="connsiteX0" fmla="*/ 0 w 1045029"/>
                  <a:gd name="connsiteY0" fmla="*/ 21832 h 776575"/>
                  <a:gd name="connsiteX1" fmla="*/ 322943 w 1045029"/>
                  <a:gd name="connsiteY1" fmla="*/ 19111 h 776575"/>
                  <a:gd name="connsiteX2" fmla="*/ 604611 w 1045029"/>
                  <a:gd name="connsiteY2" fmla="*/ 61 h 776575"/>
                  <a:gd name="connsiteX3" fmla="*/ 840468 w 1045029"/>
                  <a:gd name="connsiteY3" fmla="*/ 15936 h 776575"/>
                  <a:gd name="connsiteX4" fmla="*/ 1045029 w 1045029"/>
                  <a:gd name="connsiteY4" fmla="*/ 7318 h 776575"/>
                  <a:gd name="connsiteX5" fmla="*/ 943429 w 1045029"/>
                  <a:gd name="connsiteY5" fmla="*/ 486290 h 776575"/>
                  <a:gd name="connsiteX6" fmla="*/ 740229 w 1045029"/>
                  <a:gd name="connsiteY6" fmla="*/ 747547 h 776575"/>
                  <a:gd name="connsiteX7" fmla="*/ 348343 w 1045029"/>
                  <a:gd name="connsiteY7" fmla="*/ 776575 h 776575"/>
                  <a:gd name="connsiteX8" fmla="*/ 130629 w 1045029"/>
                  <a:gd name="connsiteY8" fmla="*/ 558861 h 776575"/>
                  <a:gd name="connsiteX9" fmla="*/ 14514 w 1045029"/>
                  <a:gd name="connsiteY9" fmla="*/ 268575 h 776575"/>
                  <a:gd name="connsiteX10" fmla="*/ 0 w 1045029"/>
                  <a:gd name="connsiteY10" fmla="*/ 21832 h 776575"/>
                  <a:gd name="connsiteX0" fmla="*/ 0 w 1045029"/>
                  <a:gd name="connsiteY0" fmla="*/ 21832 h 776575"/>
                  <a:gd name="connsiteX1" fmla="*/ 322943 w 1045029"/>
                  <a:gd name="connsiteY1" fmla="*/ 19111 h 776575"/>
                  <a:gd name="connsiteX2" fmla="*/ 604611 w 1045029"/>
                  <a:gd name="connsiteY2" fmla="*/ 61 h 776575"/>
                  <a:gd name="connsiteX3" fmla="*/ 840468 w 1045029"/>
                  <a:gd name="connsiteY3" fmla="*/ 15936 h 776575"/>
                  <a:gd name="connsiteX4" fmla="*/ 1045029 w 1045029"/>
                  <a:gd name="connsiteY4" fmla="*/ 7318 h 776575"/>
                  <a:gd name="connsiteX5" fmla="*/ 943429 w 1045029"/>
                  <a:gd name="connsiteY5" fmla="*/ 486290 h 776575"/>
                  <a:gd name="connsiteX6" fmla="*/ 740229 w 1045029"/>
                  <a:gd name="connsiteY6" fmla="*/ 747547 h 776575"/>
                  <a:gd name="connsiteX7" fmla="*/ 348343 w 1045029"/>
                  <a:gd name="connsiteY7" fmla="*/ 776575 h 776575"/>
                  <a:gd name="connsiteX8" fmla="*/ 130629 w 1045029"/>
                  <a:gd name="connsiteY8" fmla="*/ 558861 h 776575"/>
                  <a:gd name="connsiteX9" fmla="*/ 14514 w 1045029"/>
                  <a:gd name="connsiteY9" fmla="*/ 268575 h 776575"/>
                  <a:gd name="connsiteX10" fmla="*/ 0 w 1045029"/>
                  <a:gd name="connsiteY10" fmla="*/ 21832 h 776575"/>
                  <a:gd name="connsiteX0" fmla="*/ 0 w 1045029"/>
                  <a:gd name="connsiteY0" fmla="*/ 21832 h 776575"/>
                  <a:gd name="connsiteX1" fmla="*/ 322943 w 1045029"/>
                  <a:gd name="connsiteY1" fmla="*/ 19111 h 776575"/>
                  <a:gd name="connsiteX2" fmla="*/ 604611 w 1045029"/>
                  <a:gd name="connsiteY2" fmla="*/ 61 h 776575"/>
                  <a:gd name="connsiteX3" fmla="*/ 840468 w 1045029"/>
                  <a:gd name="connsiteY3" fmla="*/ 15936 h 776575"/>
                  <a:gd name="connsiteX4" fmla="*/ 1045029 w 1045029"/>
                  <a:gd name="connsiteY4" fmla="*/ 7318 h 776575"/>
                  <a:gd name="connsiteX5" fmla="*/ 943429 w 1045029"/>
                  <a:gd name="connsiteY5" fmla="*/ 486290 h 776575"/>
                  <a:gd name="connsiteX6" fmla="*/ 740229 w 1045029"/>
                  <a:gd name="connsiteY6" fmla="*/ 747547 h 776575"/>
                  <a:gd name="connsiteX7" fmla="*/ 348343 w 1045029"/>
                  <a:gd name="connsiteY7" fmla="*/ 776575 h 776575"/>
                  <a:gd name="connsiteX8" fmla="*/ 87330 w 1045029"/>
                  <a:gd name="connsiteY8" fmla="*/ 614554 h 776575"/>
                  <a:gd name="connsiteX9" fmla="*/ 14514 w 1045029"/>
                  <a:gd name="connsiteY9" fmla="*/ 268575 h 776575"/>
                  <a:gd name="connsiteX10" fmla="*/ 0 w 1045029"/>
                  <a:gd name="connsiteY10" fmla="*/ 21832 h 776575"/>
                  <a:gd name="connsiteX0" fmla="*/ 0 w 1045029"/>
                  <a:gd name="connsiteY0" fmla="*/ 21832 h 839230"/>
                  <a:gd name="connsiteX1" fmla="*/ 322943 w 1045029"/>
                  <a:gd name="connsiteY1" fmla="*/ 19111 h 839230"/>
                  <a:gd name="connsiteX2" fmla="*/ 604611 w 1045029"/>
                  <a:gd name="connsiteY2" fmla="*/ 61 h 839230"/>
                  <a:gd name="connsiteX3" fmla="*/ 840468 w 1045029"/>
                  <a:gd name="connsiteY3" fmla="*/ 15936 h 839230"/>
                  <a:gd name="connsiteX4" fmla="*/ 1045029 w 1045029"/>
                  <a:gd name="connsiteY4" fmla="*/ 7318 h 839230"/>
                  <a:gd name="connsiteX5" fmla="*/ 943429 w 1045029"/>
                  <a:gd name="connsiteY5" fmla="*/ 486290 h 839230"/>
                  <a:gd name="connsiteX6" fmla="*/ 740229 w 1045029"/>
                  <a:gd name="connsiteY6" fmla="*/ 747547 h 839230"/>
                  <a:gd name="connsiteX7" fmla="*/ 345637 w 1045029"/>
                  <a:gd name="connsiteY7" fmla="*/ 839230 h 839230"/>
                  <a:gd name="connsiteX8" fmla="*/ 87330 w 1045029"/>
                  <a:gd name="connsiteY8" fmla="*/ 614554 h 839230"/>
                  <a:gd name="connsiteX9" fmla="*/ 14514 w 1045029"/>
                  <a:gd name="connsiteY9" fmla="*/ 268575 h 839230"/>
                  <a:gd name="connsiteX10" fmla="*/ 0 w 1045029"/>
                  <a:gd name="connsiteY10" fmla="*/ 21832 h 839230"/>
                  <a:gd name="connsiteX0" fmla="*/ 0 w 1045029"/>
                  <a:gd name="connsiteY0" fmla="*/ 21832 h 839230"/>
                  <a:gd name="connsiteX1" fmla="*/ 322943 w 1045029"/>
                  <a:gd name="connsiteY1" fmla="*/ 19111 h 839230"/>
                  <a:gd name="connsiteX2" fmla="*/ 604611 w 1045029"/>
                  <a:gd name="connsiteY2" fmla="*/ 61 h 839230"/>
                  <a:gd name="connsiteX3" fmla="*/ 840468 w 1045029"/>
                  <a:gd name="connsiteY3" fmla="*/ 15936 h 839230"/>
                  <a:gd name="connsiteX4" fmla="*/ 1045029 w 1045029"/>
                  <a:gd name="connsiteY4" fmla="*/ 7318 h 839230"/>
                  <a:gd name="connsiteX5" fmla="*/ 943429 w 1045029"/>
                  <a:gd name="connsiteY5" fmla="*/ 486290 h 839230"/>
                  <a:gd name="connsiteX6" fmla="*/ 740229 w 1045029"/>
                  <a:gd name="connsiteY6" fmla="*/ 747547 h 839230"/>
                  <a:gd name="connsiteX7" fmla="*/ 345637 w 1045029"/>
                  <a:gd name="connsiteY7" fmla="*/ 839230 h 839230"/>
                  <a:gd name="connsiteX8" fmla="*/ 87330 w 1045029"/>
                  <a:gd name="connsiteY8" fmla="*/ 614554 h 839230"/>
                  <a:gd name="connsiteX9" fmla="*/ 14514 w 1045029"/>
                  <a:gd name="connsiteY9" fmla="*/ 268575 h 839230"/>
                  <a:gd name="connsiteX10" fmla="*/ 0 w 1045029"/>
                  <a:gd name="connsiteY10" fmla="*/ 21832 h 839230"/>
                  <a:gd name="connsiteX0" fmla="*/ 0 w 1045029"/>
                  <a:gd name="connsiteY0" fmla="*/ 21832 h 839230"/>
                  <a:gd name="connsiteX1" fmla="*/ 322943 w 1045029"/>
                  <a:gd name="connsiteY1" fmla="*/ 19111 h 839230"/>
                  <a:gd name="connsiteX2" fmla="*/ 604611 w 1045029"/>
                  <a:gd name="connsiteY2" fmla="*/ 61 h 839230"/>
                  <a:gd name="connsiteX3" fmla="*/ 840468 w 1045029"/>
                  <a:gd name="connsiteY3" fmla="*/ 15936 h 839230"/>
                  <a:gd name="connsiteX4" fmla="*/ 1045029 w 1045029"/>
                  <a:gd name="connsiteY4" fmla="*/ 7318 h 839230"/>
                  <a:gd name="connsiteX5" fmla="*/ 943429 w 1045029"/>
                  <a:gd name="connsiteY5" fmla="*/ 486290 h 839230"/>
                  <a:gd name="connsiteX6" fmla="*/ 805178 w 1045029"/>
                  <a:gd name="connsiteY6" fmla="*/ 820644 h 839230"/>
                  <a:gd name="connsiteX7" fmla="*/ 345637 w 1045029"/>
                  <a:gd name="connsiteY7" fmla="*/ 839230 h 839230"/>
                  <a:gd name="connsiteX8" fmla="*/ 87330 w 1045029"/>
                  <a:gd name="connsiteY8" fmla="*/ 614554 h 839230"/>
                  <a:gd name="connsiteX9" fmla="*/ 14514 w 1045029"/>
                  <a:gd name="connsiteY9" fmla="*/ 268575 h 839230"/>
                  <a:gd name="connsiteX10" fmla="*/ 0 w 1045029"/>
                  <a:gd name="connsiteY10" fmla="*/ 21832 h 839230"/>
                  <a:gd name="connsiteX0" fmla="*/ 0 w 1045029"/>
                  <a:gd name="connsiteY0" fmla="*/ 21832 h 839230"/>
                  <a:gd name="connsiteX1" fmla="*/ 322943 w 1045029"/>
                  <a:gd name="connsiteY1" fmla="*/ 19111 h 839230"/>
                  <a:gd name="connsiteX2" fmla="*/ 604611 w 1045029"/>
                  <a:gd name="connsiteY2" fmla="*/ 61 h 839230"/>
                  <a:gd name="connsiteX3" fmla="*/ 840468 w 1045029"/>
                  <a:gd name="connsiteY3" fmla="*/ 15936 h 839230"/>
                  <a:gd name="connsiteX4" fmla="*/ 1045029 w 1045029"/>
                  <a:gd name="connsiteY4" fmla="*/ 7318 h 839230"/>
                  <a:gd name="connsiteX5" fmla="*/ 943429 w 1045029"/>
                  <a:gd name="connsiteY5" fmla="*/ 486290 h 839230"/>
                  <a:gd name="connsiteX6" fmla="*/ 805178 w 1045029"/>
                  <a:gd name="connsiteY6" fmla="*/ 820644 h 839230"/>
                  <a:gd name="connsiteX7" fmla="*/ 345637 w 1045029"/>
                  <a:gd name="connsiteY7" fmla="*/ 839230 h 839230"/>
                  <a:gd name="connsiteX8" fmla="*/ 87330 w 1045029"/>
                  <a:gd name="connsiteY8" fmla="*/ 614554 h 839230"/>
                  <a:gd name="connsiteX9" fmla="*/ 14514 w 1045029"/>
                  <a:gd name="connsiteY9" fmla="*/ 268575 h 839230"/>
                  <a:gd name="connsiteX10" fmla="*/ 0 w 1045029"/>
                  <a:gd name="connsiteY10" fmla="*/ 21832 h 839230"/>
                  <a:gd name="connsiteX0" fmla="*/ 0 w 1045029"/>
                  <a:gd name="connsiteY0" fmla="*/ 21832 h 839230"/>
                  <a:gd name="connsiteX1" fmla="*/ 322943 w 1045029"/>
                  <a:gd name="connsiteY1" fmla="*/ 19111 h 839230"/>
                  <a:gd name="connsiteX2" fmla="*/ 604611 w 1045029"/>
                  <a:gd name="connsiteY2" fmla="*/ 61 h 839230"/>
                  <a:gd name="connsiteX3" fmla="*/ 840468 w 1045029"/>
                  <a:gd name="connsiteY3" fmla="*/ 15936 h 839230"/>
                  <a:gd name="connsiteX4" fmla="*/ 1045029 w 1045029"/>
                  <a:gd name="connsiteY4" fmla="*/ 7318 h 839230"/>
                  <a:gd name="connsiteX5" fmla="*/ 986728 w 1045029"/>
                  <a:gd name="connsiteY5" fmla="*/ 486290 h 839230"/>
                  <a:gd name="connsiteX6" fmla="*/ 805178 w 1045029"/>
                  <a:gd name="connsiteY6" fmla="*/ 820644 h 839230"/>
                  <a:gd name="connsiteX7" fmla="*/ 345637 w 1045029"/>
                  <a:gd name="connsiteY7" fmla="*/ 839230 h 839230"/>
                  <a:gd name="connsiteX8" fmla="*/ 87330 w 1045029"/>
                  <a:gd name="connsiteY8" fmla="*/ 614554 h 839230"/>
                  <a:gd name="connsiteX9" fmla="*/ 14514 w 1045029"/>
                  <a:gd name="connsiteY9" fmla="*/ 268575 h 839230"/>
                  <a:gd name="connsiteX10" fmla="*/ 0 w 1045029"/>
                  <a:gd name="connsiteY10" fmla="*/ 21832 h 839230"/>
                  <a:gd name="connsiteX0" fmla="*/ 0 w 1045029"/>
                  <a:gd name="connsiteY0" fmla="*/ 33817 h 851215"/>
                  <a:gd name="connsiteX1" fmla="*/ 257994 w 1045029"/>
                  <a:gd name="connsiteY1" fmla="*/ 13692 h 851215"/>
                  <a:gd name="connsiteX2" fmla="*/ 604611 w 1045029"/>
                  <a:gd name="connsiteY2" fmla="*/ 12046 h 851215"/>
                  <a:gd name="connsiteX3" fmla="*/ 840468 w 1045029"/>
                  <a:gd name="connsiteY3" fmla="*/ 27921 h 851215"/>
                  <a:gd name="connsiteX4" fmla="*/ 1045029 w 1045029"/>
                  <a:gd name="connsiteY4" fmla="*/ 19303 h 851215"/>
                  <a:gd name="connsiteX5" fmla="*/ 986728 w 1045029"/>
                  <a:gd name="connsiteY5" fmla="*/ 498275 h 851215"/>
                  <a:gd name="connsiteX6" fmla="*/ 805178 w 1045029"/>
                  <a:gd name="connsiteY6" fmla="*/ 832629 h 851215"/>
                  <a:gd name="connsiteX7" fmla="*/ 345637 w 1045029"/>
                  <a:gd name="connsiteY7" fmla="*/ 851215 h 851215"/>
                  <a:gd name="connsiteX8" fmla="*/ 87330 w 1045029"/>
                  <a:gd name="connsiteY8" fmla="*/ 626539 h 851215"/>
                  <a:gd name="connsiteX9" fmla="*/ 14514 w 1045029"/>
                  <a:gd name="connsiteY9" fmla="*/ 280560 h 851215"/>
                  <a:gd name="connsiteX10" fmla="*/ 0 w 1045029"/>
                  <a:gd name="connsiteY10" fmla="*/ 33817 h 851215"/>
                  <a:gd name="connsiteX0" fmla="*/ 0 w 1045029"/>
                  <a:gd name="connsiteY0" fmla="*/ 21771 h 839169"/>
                  <a:gd name="connsiteX1" fmla="*/ 257994 w 1045029"/>
                  <a:gd name="connsiteY1" fmla="*/ 1646 h 839169"/>
                  <a:gd name="connsiteX2" fmla="*/ 604611 w 1045029"/>
                  <a:gd name="connsiteY2" fmla="*/ 0 h 839169"/>
                  <a:gd name="connsiteX3" fmla="*/ 840468 w 1045029"/>
                  <a:gd name="connsiteY3" fmla="*/ 15875 h 839169"/>
                  <a:gd name="connsiteX4" fmla="*/ 1045029 w 1045029"/>
                  <a:gd name="connsiteY4" fmla="*/ 7257 h 839169"/>
                  <a:gd name="connsiteX5" fmla="*/ 986728 w 1045029"/>
                  <a:gd name="connsiteY5" fmla="*/ 486229 h 839169"/>
                  <a:gd name="connsiteX6" fmla="*/ 805178 w 1045029"/>
                  <a:gd name="connsiteY6" fmla="*/ 820583 h 839169"/>
                  <a:gd name="connsiteX7" fmla="*/ 345637 w 1045029"/>
                  <a:gd name="connsiteY7" fmla="*/ 839169 h 839169"/>
                  <a:gd name="connsiteX8" fmla="*/ 87330 w 1045029"/>
                  <a:gd name="connsiteY8" fmla="*/ 614493 h 839169"/>
                  <a:gd name="connsiteX9" fmla="*/ 14514 w 1045029"/>
                  <a:gd name="connsiteY9" fmla="*/ 268514 h 839169"/>
                  <a:gd name="connsiteX10" fmla="*/ 0 w 1045029"/>
                  <a:gd name="connsiteY10" fmla="*/ 21771 h 839169"/>
                  <a:gd name="connsiteX0" fmla="*/ 0 w 1045029"/>
                  <a:gd name="connsiteY0" fmla="*/ 23300 h 840698"/>
                  <a:gd name="connsiteX1" fmla="*/ 257994 w 1045029"/>
                  <a:gd name="connsiteY1" fmla="*/ 3175 h 840698"/>
                  <a:gd name="connsiteX2" fmla="*/ 604611 w 1045029"/>
                  <a:gd name="connsiteY2" fmla="*/ 1529 h 840698"/>
                  <a:gd name="connsiteX3" fmla="*/ 840468 w 1045029"/>
                  <a:gd name="connsiteY3" fmla="*/ 0 h 840698"/>
                  <a:gd name="connsiteX4" fmla="*/ 1045029 w 1045029"/>
                  <a:gd name="connsiteY4" fmla="*/ 8786 h 840698"/>
                  <a:gd name="connsiteX5" fmla="*/ 986728 w 1045029"/>
                  <a:gd name="connsiteY5" fmla="*/ 487758 h 840698"/>
                  <a:gd name="connsiteX6" fmla="*/ 805178 w 1045029"/>
                  <a:gd name="connsiteY6" fmla="*/ 822112 h 840698"/>
                  <a:gd name="connsiteX7" fmla="*/ 345637 w 1045029"/>
                  <a:gd name="connsiteY7" fmla="*/ 840698 h 840698"/>
                  <a:gd name="connsiteX8" fmla="*/ 87330 w 1045029"/>
                  <a:gd name="connsiteY8" fmla="*/ 616022 h 840698"/>
                  <a:gd name="connsiteX9" fmla="*/ 14514 w 1045029"/>
                  <a:gd name="connsiteY9" fmla="*/ 270043 h 840698"/>
                  <a:gd name="connsiteX10" fmla="*/ 0 w 1045029"/>
                  <a:gd name="connsiteY10" fmla="*/ 23300 h 840698"/>
                  <a:gd name="connsiteX0" fmla="*/ 0 w 1045029"/>
                  <a:gd name="connsiteY0" fmla="*/ 23300 h 908352"/>
                  <a:gd name="connsiteX1" fmla="*/ 257994 w 1045029"/>
                  <a:gd name="connsiteY1" fmla="*/ 3175 h 908352"/>
                  <a:gd name="connsiteX2" fmla="*/ 604611 w 1045029"/>
                  <a:gd name="connsiteY2" fmla="*/ 1529 h 908352"/>
                  <a:gd name="connsiteX3" fmla="*/ 840468 w 1045029"/>
                  <a:gd name="connsiteY3" fmla="*/ 0 h 908352"/>
                  <a:gd name="connsiteX4" fmla="*/ 1045029 w 1045029"/>
                  <a:gd name="connsiteY4" fmla="*/ 8786 h 908352"/>
                  <a:gd name="connsiteX5" fmla="*/ 986728 w 1045029"/>
                  <a:gd name="connsiteY5" fmla="*/ 487758 h 908352"/>
                  <a:gd name="connsiteX6" fmla="*/ 805178 w 1045029"/>
                  <a:gd name="connsiteY6" fmla="*/ 822112 h 908352"/>
                  <a:gd name="connsiteX7" fmla="*/ 383375 w 1045029"/>
                  <a:gd name="connsiteY7" fmla="*/ 908352 h 908352"/>
                  <a:gd name="connsiteX8" fmla="*/ 87330 w 1045029"/>
                  <a:gd name="connsiteY8" fmla="*/ 616022 h 908352"/>
                  <a:gd name="connsiteX9" fmla="*/ 14514 w 1045029"/>
                  <a:gd name="connsiteY9" fmla="*/ 270043 h 908352"/>
                  <a:gd name="connsiteX10" fmla="*/ 0 w 1045029"/>
                  <a:gd name="connsiteY10" fmla="*/ 23300 h 908352"/>
                  <a:gd name="connsiteX0" fmla="*/ 0 w 1045029"/>
                  <a:gd name="connsiteY0" fmla="*/ 23300 h 908352"/>
                  <a:gd name="connsiteX1" fmla="*/ 257994 w 1045029"/>
                  <a:gd name="connsiteY1" fmla="*/ 3175 h 908352"/>
                  <a:gd name="connsiteX2" fmla="*/ 604611 w 1045029"/>
                  <a:gd name="connsiteY2" fmla="*/ 1529 h 908352"/>
                  <a:gd name="connsiteX3" fmla="*/ 840468 w 1045029"/>
                  <a:gd name="connsiteY3" fmla="*/ 0 h 908352"/>
                  <a:gd name="connsiteX4" fmla="*/ 1045029 w 1045029"/>
                  <a:gd name="connsiteY4" fmla="*/ 8786 h 908352"/>
                  <a:gd name="connsiteX5" fmla="*/ 986728 w 1045029"/>
                  <a:gd name="connsiteY5" fmla="*/ 487758 h 908352"/>
                  <a:gd name="connsiteX6" fmla="*/ 738581 w 1045029"/>
                  <a:gd name="connsiteY6" fmla="*/ 889766 h 908352"/>
                  <a:gd name="connsiteX7" fmla="*/ 383375 w 1045029"/>
                  <a:gd name="connsiteY7" fmla="*/ 908352 h 908352"/>
                  <a:gd name="connsiteX8" fmla="*/ 87330 w 1045029"/>
                  <a:gd name="connsiteY8" fmla="*/ 616022 h 908352"/>
                  <a:gd name="connsiteX9" fmla="*/ 14514 w 1045029"/>
                  <a:gd name="connsiteY9" fmla="*/ 270043 h 908352"/>
                  <a:gd name="connsiteX10" fmla="*/ 0 w 1045029"/>
                  <a:gd name="connsiteY10" fmla="*/ 23300 h 908352"/>
                  <a:gd name="connsiteX0" fmla="*/ 0 w 1045029"/>
                  <a:gd name="connsiteY0" fmla="*/ 23300 h 908352"/>
                  <a:gd name="connsiteX1" fmla="*/ 257994 w 1045029"/>
                  <a:gd name="connsiteY1" fmla="*/ 3175 h 908352"/>
                  <a:gd name="connsiteX2" fmla="*/ 604611 w 1045029"/>
                  <a:gd name="connsiteY2" fmla="*/ 1529 h 908352"/>
                  <a:gd name="connsiteX3" fmla="*/ 840468 w 1045029"/>
                  <a:gd name="connsiteY3" fmla="*/ 0 h 908352"/>
                  <a:gd name="connsiteX4" fmla="*/ 1045029 w 1045029"/>
                  <a:gd name="connsiteY4" fmla="*/ 8786 h 908352"/>
                  <a:gd name="connsiteX5" fmla="*/ 1042225 w 1045029"/>
                  <a:gd name="connsiteY5" fmla="*/ 425308 h 908352"/>
                  <a:gd name="connsiteX6" fmla="*/ 738581 w 1045029"/>
                  <a:gd name="connsiteY6" fmla="*/ 889766 h 908352"/>
                  <a:gd name="connsiteX7" fmla="*/ 383375 w 1045029"/>
                  <a:gd name="connsiteY7" fmla="*/ 908352 h 908352"/>
                  <a:gd name="connsiteX8" fmla="*/ 87330 w 1045029"/>
                  <a:gd name="connsiteY8" fmla="*/ 616022 h 908352"/>
                  <a:gd name="connsiteX9" fmla="*/ 14514 w 1045029"/>
                  <a:gd name="connsiteY9" fmla="*/ 270043 h 908352"/>
                  <a:gd name="connsiteX10" fmla="*/ 0 w 1045029"/>
                  <a:gd name="connsiteY10" fmla="*/ 23300 h 908352"/>
                  <a:gd name="connsiteX0" fmla="*/ 0 w 1045029"/>
                  <a:gd name="connsiteY0" fmla="*/ 23300 h 908352"/>
                  <a:gd name="connsiteX1" fmla="*/ 257994 w 1045029"/>
                  <a:gd name="connsiteY1" fmla="*/ 3175 h 908352"/>
                  <a:gd name="connsiteX2" fmla="*/ 604611 w 1045029"/>
                  <a:gd name="connsiteY2" fmla="*/ 1529 h 908352"/>
                  <a:gd name="connsiteX3" fmla="*/ 840468 w 1045029"/>
                  <a:gd name="connsiteY3" fmla="*/ 0 h 908352"/>
                  <a:gd name="connsiteX4" fmla="*/ 1045029 w 1045029"/>
                  <a:gd name="connsiteY4" fmla="*/ 8786 h 908352"/>
                  <a:gd name="connsiteX5" fmla="*/ 1042225 w 1045029"/>
                  <a:gd name="connsiteY5" fmla="*/ 425308 h 908352"/>
                  <a:gd name="connsiteX6" fmla="*/ 738581 w 1045029"/>
                  <a:gd name="connsiteY6" fmla="*/ 889766 h 908352"/>
                  <a:gd name="connsiteX7" fmla="*/ 383375 w 1045029"/>
                  <a:gd name="connsiteY7" fmla="*/ 908352 h 908352"/>
                  <a:gd name="connsiteX8" fmla="*/ 87330 w 1045029"/>
                  <a:gd name="connsiteY8" fmla="*/ 616022 h 908352"/>
                  <a:gd name="connsiteX9" fmla="*/ 14514 w 1045029"/>
                  <a:gd name="connsiteY9" fmla="*/ 270043 h 908352"/>
                  <a:gd name="connsiteX10" fmla="*/ 0 w 1045029"/>
                  <a:gd name="connsiteY10" fmla="*/ 23300 h 908352"/>
                  <a:gd name="connsiteX0" fmla="*/ 0 w 1113846"/>
                  <a:gd name="connsiteY0" fmla="*/ 30126 h 915178"/>
                  <a:gd name="connsiteX1" fmla="*/ 257994 w 1113846"/>
                  <a:gd name="connsiteY1" fmla="*/ 10001 h 915178"/>
                  <a:gd name="connsiteX2" fmla="*/ 604611 w 1113846"/>
                  <a:gd name="connsiteY2" fmla="*/ 8355 h 915178"/>
                  <a:gd name="connsiteX3" fmla="*/ 840468 w 1113846"/>
                  <a:gd name="connsiteY3" fmla="*/ 6826 h 915178"/>
                  <a:gd name="connsiteX4" fmla="*/ 1113846 w 1113846"/>
                  <a:gd name="connsiteY4" fmla="*/ 0 h 915178"/>
                  <a:gd name="connsiteX5" fmla="*/ 1042225 w 1113846"/>
                  <a:gd name="connsiteY5" fmla="*/ 432134 h 915178"/>
                  <a:gd name="connsiteX6" fmla="*/ 738581 w 1113846"/>
                  <a:gd name="connsiteY6" fmla="*/ 896592 h 915178"/>
                  <a:gd name="connsiteX7" fmla="*/ 383375 w 1113846"/>
                  <a:gd name="connsiteY7" fmla="*/ 915178 h 915178"/>
                  <a:gd name="connsiteX8" fmla="*/ 87330 w 1113846"/>
                  <a:gd name="connsiteY8" fmla="*/ 622848 h 915178"/>
                  <a:gd name="connsiteX9" fmla="*/ 14514 w 1113846"/>
                  <a:gd name="connsiteY9" fmla="*/ 276869 h 915178"/>
                  <a:gd name="connsiteX10" fmla="*/ 0 w 1113846"/>
                  <a:gd name="connsiteY10" fmla="*/ 30126 h 915178"/>
                  <a:gd name="connsiteX0" fmla="*/ 0 w 1113846"/>
                  <a:gd name="connsiteY0" fmla="*/ 30126 h 915178"/>
                  <a:gd name="connsiteX1" fmla="*/ 257994 w 1113846"/>
                  <a:gd name="connsiteY1" fmla="*/ 10001 h 915178"/>
                  <a:gd name="connsiteX2" fmla="*/ 604611 w 1113846"/>
                  <a:gd name="connsiteY2" fmla="*/ 8355 h 915178"/>
                  <a:gd name="connsiteX3" fmla="*/ 840468 w 1113846"/>
                  <a:gd name="connsiteY3" fmla="*/ 6826 h 915178"/>
                  <a:gd name="connsiteX4" fmla="*/ 1113846 w 1113846"/>
                  <a:gd name="connsiteY4" fmla="*/ 0 h 915178"/>
                  <a:gd name="connsiteX5" fmla="*/ 1042225 w 1113846"/>
                  <a:gd name="connsiteY5" fmla="*/ 432134 h 915178"/>
                  <a:gd name="connsiteX6" fmla="*/ 738581 w 1113846"/>
                  <a:gd name="connsiteY6" fmla="*/ 896592 h 915178"/>
                  <a:gd name="connsiteX7" fmla="*/ 383375 w 1113846"/>
                  <a:gd name="connsiteY7" fmla="*/ 915178 h 915178"/>
                  <a:gd name="connsiteX8" fmla="*/ 87330 w 1113846"/>
                  <a:gd name="connsiteY8" fmla="*/ 622848 h 915178"/>
                  <a:gd name="connsiteX9" fmla="*/ 14514 w 1113846"/>
                  <a:gd name="connsiteY9" fmla="*/ 276869 h 915178"/>
                  <a:gd name="connsiteX10" fmla="*/ 0 w 1113846"/>
                  <a:gd name="connsiteY10" fmla="*/ 30126 h 915178"/>
                  <a:gd name="connsiteX0" fmla="*/ 40984 w 1154830"/>
                  <a:gd name="connsiteY0" fmla="*/ 30126 h 915178"/>
                  <a:gd name="connsiteX1" fmla="*/ 298978 w 1154830"/>
                  <a:gd name="connsiteY1" fmla="*/ 10001 h 915178"/>
                  <a:gd name="connsiteX2" fmla="*/ 645595 w 1154830"/>
                  <a:gd name="connsiteY2" fmla="*/ 8355 h 915178"/>
                  <a:gd name="connsiteX3" fmla="*/ 881452 w 1154830"/>
                  <a:gd name="connsiteY3" fmla="*/ 6826 h 915178"/>
                  <a:gd name="connsiteX4" fmla="*/ 1154830 w 1154830"/>
                  <a:gd name="connsiteY4" fmla="*/ 0 h 915178"/>
                  <a:gd name="connsiteX5" fmla="*/ 1083209 w 1154830"/>
                  <a:gd name="connsiteY5" fmla="*/ 432134 h 915178"/>
                  <a:gd name="connsiteX6" fmla="*/ 779565 w 1154830"/>
                  <a:gd name="connsiteY6" fmla="*/ 896592 h 915178"/>
                  <a:gd name="connsiteX7" fmla="*/ 424359 w 1154830"/>
                  <a:gd name="connsiteY7" fmla="*/ 915178 h 915178"/>
                  <a:gd name="connsiteX8" fmla="*/ 128314 w 1154830"/>
                  <a:gd name="connsiteY8" fmla="*/ 622848 h 915178"/>
                  <a:gd name="connsiteX9" fmla="*/ 0 w 1154830"/>
                  <a:gd name="connsiteY9" fmla="*/ 245644 h 915178"/>
                  <a:gd name="connsiteX10" fmla="*/ 40984 w 1154830"/>
                  <a:gd name="connsiteY10" fmla="*/ 30126 h 915178"/>
                  <a:gd name="connsiteX0" fmla="*/ 40984 w 1154830"/>
                  <a:gd name="connsiteY0" fmla="*/ 30126 h 915178"/>
                  <a:gd name="connsiteX1" fmla="*/ 298978 w 1154830"/>
                  <a:gd name="connsiteY1" fmla="*/ 10001 h 915178"/>
                  <a:gd name="connsiteX2" fmla="*/ 645595 w 1154830"/>
                  <a:gd name="connsiteY2" fmla="*/ 8355 h 915178"/>
                  <a:gd name="connsiteX3" fmla="*/ 881452 w 1154830"/>
                  <a:gd name="connsiteY3" fmla="*/ 6826 h 915178"/>
                  <a:gd name="connsiteX4" fmla="*/ 1154830 w 1154830"/>
                  <a:gd name="connsiteY4" fmla="*/ 0 h 915178"/>
                  <a:gd name="connsiteX5" fmla="*/ 1083209 w 1154830"/>
                  <a:gd name="connsiteY5" fmla="*/ 432134 h 915178"/>
                  <a:gd name="connsiteX6" fmla="*/ 779565 w 1154830"/>
                  <a:gd name="connsiteY6" fmla="*/ 896592 h 915178"/>
                  <a:gd name="connsiteX7" fmla="*/ 424359 w 1154830"/>
                  <a:gd name="connsiteY7" fmla="*/ 915178 h 915178"/>
                  <a:gd name="connsiteX8" fmla="*/ 128314 w 1154830"/>
                  <a:gd name="connsiteY8" fmla="*/ 622848 h 915178"/>
                  <a:gd name="connsiteX9" fmla="*/ 0 w 1154830"/>
                  <a:gd name="connsiteY9" fmla="*/ 245644 h 915178"/>
                  <a:gd name="connsiteX10" fmla="*/ 40984 w 1154830"/>
                  <a:gd name="connsiteY10" fmla="*/ 30126 h 915178"/>
                  <a:gd name="connsiteX0" fmla="*/ 0 w 1187103"/>
                  <a:gd name="connsiteY0" fmla="*/ 17116 h 915178"/>
                  <a:gd name="connsiteX1" fmla="*/ 331251 w 1187103"/>
                  <a:gd name="connsiteY1" fmla="*/ 10001 h 915178"/>
                  <a:gd name="connsiteX2" fmla="*/ 677868 w 1187103"/>
                  <a:gd name="connsiteY2" fmla="*/ 8355 h 915178"/>
                  <a:gd name="connsiteX3" fmla="*/ 913725 w 1187103"/>
                  <a:gd name="connsiteY3" fmla="*/ 6826 h 915178"/>
                  <a:gd name="connsiteX4" fmla="*/ 1187103 w 1187103"/>
                  <a:gd name="connsiteY4" fmla="*/ 0 h 915178"/>
                  <a:gd name="connsiteX5" fmla="*/ 1115482 w 1187103"/>
                  <a:gd name="connsiteY5" fmla="*/ 432134 h 915178"/>
                  <a:gd name="connsiteX6" fmla="*/ 811838 w 1187103"/>
                  <a:gd name="connsiteY6" fmla="*/ 896592 h 915178"/>
                  <a:gd name="connsiteX7" fmla="*/ 456632 w 1187103"/>
                  <a:gd name="connsiteY7" fmla="*/ 915178 h 915178"/>
                  <a:gd name="connsiteX8" fmla="*/ 160587 w 1187103"/>
                  <a:gd name="connsiteY8" fmla="*/ 622848 h 915178"/>
                  <a:gd name="connsiteX9" fmla="*/ 32273 w 1187103"/>
                  <a:gd name="connsiteY9" fmla="*/ 245644 h 915178"/>
                  <a:gd name="connsiteX10" fmla="*/ 0 w 1187103"/>
                  <a:gd name="connsiteY10" fmla="*/ 17116 h 915178"/>
                  <a:gd name="connsiteX0" fmla="*/ 0 w 1187103"/>
                  <a:gd name="connsiteY0" fmla="*/ 17116 h 917708"/>
                  <a:gd name="connsiteX1" fmla="*/ 331251 w 1187103"/>
                  <a:gd name="connsiteY1" fmla="*/ 10001 h 917708"/>
                  <a:gd name="connsiteX2" fmla="*/ 677868 w 1187103"/>
                  <a:gd name="connsiteY2" fmla="*/ 8355 h 917708"/>
                  <a:gd name="connsiteX3" fmla="*/ 913725 w 1187103"/>
                  <a:gd name="connsiteY3" fmla="*/ 6826 h 917708"/>
                  <a:gd name="connsiteX4" fmla="*/ 1187103 w 1187103"/>
                  <a:gd name="connsiteY4" fmla="*/ 0 h 917708"/>
                  <a:gd name="connsiteX5" fmla="*/ 1115482 w 1187103"/>
                  <a:gd name="connsiteY5" fmla="*/ 432134 h 917708"/>
                  <a:gd name="connsiteX6" fmla="*/ 811838 w 1187103"/>
                  <a:gd name="connsiteY6" fmla="*/ 896592 h 917708"/>
                  <a:gd name="connsiteX7" fmla="*/ 456632 w 1187103"/>
                  <a:gd name="connsiteY7" fmla="*/ 915178 h 917708"/>
                  <a:gd name="connsiteX8" fmla="*/ 160587 w 1187103"/>
                  <a:gd name="connsiteY8" fmla="*/ 622848 h 917708"/>
                  <a:gd name="connsiteX9" fmla="*/ 32273 w 1187103"/>
                  <a:gd name="connsiteY9" fmla="*/ 245644 h 917708"/>
                  <a:gd name="connsiteX10" fmla="*/ 0 w 1187103"/>
                  <a:gd name="connsiteY10" fmla="*/ 17116 h 917708"/>
                  <a:gd name="connsiteX0" fmla="*/ 0 w 1187103"/>
                  <a:gd name="connsiteY0" fmla="*/ 17116 h 917708"/>
                  <a:gd name="connsiteX1" fmla="*/ 331251 w 1187103"/>
                  <a:gd name="connsiteY1" fmla="*/ 10001 h 917708"/>
                  <a:gd name="connsiteX2" fmla="*/ 677868 w 1187103"/>
                  <a:gd name="connsiteY2" fmla="*/ 8355 h 917708"/>
                  <a:gd name="connsiteX3" fmla="*/ 913725 w 1187103"/>
                  <a:gd name="connsiteY3" fmla="*/ 6826 h 917708"/>
                  <a:gd name="connsiteX4" fmla="*/ 1187103 w 1187103"/>
                  <a:gd name="connsiteY4" fmla="*/ 0 h 917708"/>
                  <a:gd name="connsiteX5" fmla="*/ 1115482 w 1187103"/>
                  <a:gd name="connsiteY5" fmla="*/ 432134 h 917708"/>
                  <a:gd name="connsiteX6" fmla="*/ 811838 w 1187103"/>
                  <a:gd name="connsiteY6" fmla="*/ 896592 h 917708"/>
                  <a:gd name="connsiteX7" fmla="*/ 456632 w 1187103"/>
                  <a:gd name="connsiteY7" fmla="*/ 915178 h 917708"/>
                  <a:gd name="connsiteX8" fmla="*/ 160587 w 1187103"/>
                  <a:gd name="connsiteY8" fmla="*/ 622848 h 917708"/>
                  <a:gd name="connsiteX9" fmla="*/ 32273 w 1187103"/>
                  <a:gd name="connsiteY9" fmla="*/ 245644 h 917708"/>
                  <a:gd name="connsiteX10" fmla="*/ 0 w 1187103"/>
                  <a:gd name="connsiteY10" fmla="*/ 17116 h 9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7103" h="917708">
                    <a:moveTo>
                      <a:pt x="0" y="17116"/>
                    </a:moveTo>
                    <a:cubicBezTo>
                      <a:pt x="98123" y="4567"/>
                      <a:pt x="218273" y="11461"/>
                      <a:pt x="331251" y="10001"/>
                    </a:cubicBezTo>
                    <a:cubicBezTo>
                      <a:pt x="444229" y="8541"/>
                      <a:pt x="565987" y="16822"/>
                      <a:pt x="677868" y="8355"/>
                    </a:cubicBezTo>
                    <a:lnTo>
                      <a:pt x="913725" y="6826"/>
                    </a:lnTo>
                    <a:lnTo>
                      <a:pt x="1187103" y="0"/>
                    </a:lnTo>
                    <a:cubicBezTo>
                      <a:pt x="1155089" y="328793"/>
                      <a:pt x="1130111" y="317866"/>
                      <a:pt x="1115482" y="432134"/>
                    </a:cubicBezTo>
                    <a:cubicBezTo>
                      <a:pt x="987262" y="725731"/>
                      <a:pt x="944520" y="792103"/>
                      <a:pt x="811838" y="896592"/>
                    </a:cubicBezTo>
                    <a:cubicBezTo>
                      <a:pt x="693436" y="934012"/>
                      <a:pt x="575034" y="908983"/>
                      <a:pt x="456632" y="915178"/>
                    </a:cubicBezTo>
                    <a:cubicBezTo>
                      <a:pt x="273106" y="894819"/>
                      <a:pt x="245858" y="777969"/>
                      <a:pt x="160587" y="622848"/>
                    </a:cubicBezTo>
                    <a:cubicBezTo>
                      <a:pt x="117816" y="497113"/>
                      <a:pt x="50625" y="381787"/>
                      <a:pt x="32273" y="245644"/>
                    </a:cubicBezTo>
                    <a:lnTo>
                      <a:pt x="0" y="17116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" name="Left Bracket 11">
                <a:extLst>
                  <a:ext uri="{FF2B5EF4-FFF2-40B4-BE49-F238E27FC236}">
                    <a16:creationId xmlns:a16="http://schemas.microsoft.com/office/drawing/2014/main" id="{21B21AFA-4AB7-F2E4-AE8A-E48341D5E66E}"/>
                  </a:ext>
                </a:extLst>
              </p:cNvPr>
              <p:cNvSpPr/>
              <p:nvPr/>
            </p:nvSpPr>
            <p:spPr>
              <a:xfrm rot="16200000">
                <a:off x="3732553" y="1965603"/>
                <a:ext cx="3950462" cy="5159143"/>
              </a:xfrm>
              <a:prstGeom prst="leftBracket">
                <a:avLst>
                  <a:gd name="adj" fmla="val 54071"/>
                </a:avLst>
              </a:prstGeom>
              <a:ln w="76200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0B23B17-F9CB-11E0-221C-106B996FB226}"/>
                </a:ext>
              </a:extLst>
            </p:cNvPr>
            <p:cNvSpPr/>
            <p:nvPr/>
          </p:nvSpPr>
          <p:spPr>
            <a:xfrm>
              <a:off x="5131523" y="2594000"/>
              <a:ext cx="1672241" cy="416030"/>
            </a:xfrm>
            <a:custGeom>
              <a:avLst/>
              <a:gdLst>
                <a:gd name="connsiteX0" fmla="*/ 0 w 1045029"/>
                <a:gd name="connsiteY0" fmla="*/ 14514 h 769257"/>
                <a:gd name="connsiteX1" fmla="*/ 1045029 w 1045029"/>
                <a:gd name="connsiteY1" fmla="*/ 0 h 769257"/>
                <a:gd name="connsiteX2" fmla="*/ 943429 w 1045029"/>
                <a:gd name="connsiteY2" fmla="*/ 478972 h 769257"/>
                <a:gd name="connsiteX3" fmla="*/ 740229 w 1045029"/>
                <a:gd name="connsiteY3" fmla="*/ 740229 h 769257"/>
                <a:gd name="connsiteX4" fmla="*/ 348343 w 1045029"/>
                <a:gd name="connsiteY4" fmla="*/ 769257 h 769257"/>
                <a:gd name="connsiteX5" fmla="*/ 130629 w 1045029"/>
                <a:gd name="connsiteY5" fmla="*/ 551543 h 769257"/>
                <a:gd name="connsiteX6" fmla="*/ 14514 w 1045029"/>
                <a:gd name="connsiteY6" fmla="*/ 261257 h 769257"/>
                <a:gd name="connsiteX7" fmla="*/ 0 w 1045029"/>
                <a:gd name="connsiteY7" fmla="*/ 14514 h 769257"/>
                <a:gd name="connsiteX0" fmla="*/ 0 w 1045029"/>
                <a:gd name="connsiteY0" fmla="*/ 14514 h 769257"/>
                <a:gd name="connsiteX1" fmla="*/ 537029 w 1045029"/>
                <a:gd name="connsiteY1" fmla="*/ 14514 h 769257"/>
                <a:gd name="connsiteX2" fmla="*/ 1045029 w 1045029"/>
                <a:gd name="connsiteY2" fmla="*/ 0 h 769257"/>
                <a:gd name="connsiteX3" fmla="*/ 943429 w 1045029"/>
                <a:gd name="connsiteY3" fmla="*/ 478972 h 769257"/>
                <a:gd name="connsiteX4" fmla="*/ 740229 w 1045029"/>
                <a:gd name="connsiteY4" fmla="*/ 740229 h 769257"/>
                <a:gd name="connsiteX5" fmla="*/ 348343 w 1045029"/>
                <a:gd name="connsiteY5" fmla="*/ 769257 h 769257"/>
                <a:gd name="connsiteX6" fmla="*/ 130629 w 1045029"/>
                <a:gd name="connsiteY6" fmla="*/ 551543 h 769257"/>
                <a:gd name="connsiteX7" fmla="*/ 14514 w 1045029"/>
                <a:gd name="connsiteY7" fmla="*/ 261257 h 769257"/>
                <a:gd name="connsiteX8" fmla="*/ 0 w 1045029"/>
                <a:gd name="connsiteY8" fmla="*/ 14514 h 769257"/>
                <a:gd name="connsiteX0" fmla="*/ 0 w 1045029"/>
                <a:gd name="connsiteY0" fmla="*/ 72571 h 827314"/>
                <a:gd name="connsiteX1" fmla="*/ 595086 w 1045029"/>
                <a:gd name="connsiteY1" fmla="*/ 0 h 827314"/>
                <a:gd name="connsiteX2" fmla="*/ 1045029 w 1045029"/>
                <a:gd name="connsiteY2" fmla="*/ 58057 h 827314"/>
                <a:gd name="connsiteX3" fmla="*/ 943429 w 1045029"/>
                <a:gd name="connsiteY3" fmla="*/ 537029 h 827314"/>
                <a:gd name="connsiteX4" fmla="*/ 740229 w 1045029"/>
                <a:gd name="connsiteY4" fmla="*/ 798286 h 827314"/>
                <a:gd name="connsiteX5" fmla="*/ 348343 w 1045029"/>
                <a:gd name="connsiteY5" fmla="*/ 827314 h 827314"/>
                <a:gd name="connsiteX6" fmla="*/ 130629 w 1045029"/>
                <a:gd name="connsiteY6" fmla="*/ 609600 h 827314"/>
                <a:gd name="connsiteX7" fmla="*/ 14514 w 1045029"/>
                <a:gd name="connsiteY7" fmla="*/ 319314 h 827314"/>
                <a:gd name="connsiteX8" fmla="*/ 0 w 1045029"/>
                <a:gd name="connsiteY8" fmla="*/ 72571 h 827314"/>
                <a:gd name="connsiteX0" fmla="*/ 0 w 1045029"/>
                <a:gd name="connsiteY0" fmla="*/ 72571 h 827314"/>
                <a:gd name="connsiteX1" fmla="*/ 259443 w 1045029"/>
                <a:gd name="connsiteY1" fmla="*/ 25400 h 827314"/>
                <a:gd name="connsiteX2" fmla="*/ 595086 w 1045029"/>
                <a:gd name="connsiteY2" fmla="*/ 0 h 827314"/>
                <a:gd name="connsiteX3" fmla="*/ 1045029 w 1045029"/>
                <a:gd name="connsiteY3" fmla="*/ 58057 h 827314"/>
                <a:gd name="connsiteX4" fmla="*/ 943429 w 1045029"/>
                <a:gd name="connsiteY4" fmla="*/ 537029 h 827314"/>
                <a:gd name="connsiteX5" fmla="*/ 740229 w 1045029"/>
                <a:gd name="connsiteY5" fmla="*/ 798286 h 827314"/>
                <a:gd name="connsiteX6" fmla="*/ 348343 w 1045029"/>
                <a:gd name="connsiteY6" fmla="*/ 827314 h 827314"/>
                <a:gd name="connsiteX7" fmla="*/ 130629 w 1045029"/>
                <a:gd name="connsiteY7" fmla="*/ 609600 h 827314"/>
                <a:gd name="connsiteX8" fmla="*/ 14514 w 1045029"/>
                <a:gd name="connsiteY8" fmla="*/ 319314 h 827314"/>
                <a:gd name="connsiteX9" fmla="*/ 0 w 1045029"/>
                <a:gd name="connsiteY9" fmla="*/ 72571 h 827314"/>
                <a:gd name="connsiteX0" fmla="*/ 0 w 1045029"/>
                <a:gd name="connsiteY0" fmla="*/ 72571 h 827314"/>
                <a:gd name="connsiteX1" fmla="*/ 259443 w 1045029"/>
                <a:gd name="connsiteY1" fmla="*/ 25400 h 827314"/>
                <a:gd name="connsiteX2" fmla="*/ 595086 w 1045029"/>
                <a:gd name="connsiteY2" fmla="*/ 0 h 827314"/>
                <a:gd name="connsiteX3" fmla="*/ 1045029 w 1045029"/>
                <a:gd name="connsiteY3" fmla="*/ 58057 h 827314"/>
                <a:gd name="connsiteX4" fmla="*/ 943429 w 1045029"/>
                <a:gd name="connsiteY4" fmla="*/ 537029 h 827314"/>
                <a:gd name="connsiteX5" fmla="*/ 740229 w 1045029"/>
                <a:gd name="connsiteY5" fmla="*/ 798286 h 827314"/>
                <a:gd name="connsiteX6" fmla="*/ 348343 w 1045029"/>
                <a:gd name="connsiteY6" fmla="*/ 827314 h 827314"/>
                <a:gd name="connsiteX7" fmla="*/ 130629 w 1045029"/>
                <a:gd name="connsiteY7" fmla="*/ 609600 h 827314"/>
                <a:gd name="connsiteX8" fmla="*/ 14514 w 1045029"/>
                <a:gd name="connsiteY8" fmla="*/ 319314 h 827314"/>
                <a:gd name="connsiteX9" fmla="*/ 0 w 1045029"/>
                <a:gd name="connsiteY9" fmla="*/ 72571 h 827314"/>
                <a:gd name="connsiteX0" fmla="*/ 0 w 1045029"/>
                <a:gd name="connsiteY0" fmla="*/ 56723 h 811466"/>
                <a:gd name="connsiteX1" fmla="*/ 259443 w 1045029"/>
                <a:gd name="connsiteY1" fmla="*/ 9552 h 811466"/>
                <a:gd name="connsiteX2" fmla="*/ 604611 w 1045029"/>
                <a:gd name="connsiteY2" fmla="*/ 34952 h 811466"/>
                <a:gd name="connsiteX3" fmla="*/ 1045029 w 1045029"/>
                <a:gd name="connsiteY3" fmla="*/ 42209 h 811466"/>
                <a:gd name="connsiteX4" fmla="*/ 943429 w 1045029"/>
                <a:gd name="connsiteY4" fmla="*/ 521181 h 811466"/>
                <a:gd name="connsiteX5" fmla="*/ 740229 w 1045029"/>
                <a:gd name="connsiteY5" fmla="*/ 782438 h 811466"/>
                <a:gd name="connsiteX6" fmla="*/ 348343 w 1045029"/>
                <a:gd name="connsiteY6" fmla="*/ 811466 h 811466"/>
                <a:gd name="connsiteX7" fmla="*/ 130629 w 1045029"/>
                <a:gd name="connsiteY7" fmla="*/ 593752 h 811466"/>
                <a:gd name="connsiteX8" fmla="*/ 14514 w 1045029"/>
                <a:gd name="connsiteY8" fmla="*/ 303466 h 811466"/>
                <a:gd name="connsiteX9" fmla="*/ 0 w 1045029"/>
                <a:gd name="connsiteY9" fmla="*/ 56723 h 811466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1045029 w 1045029"/>
                <a:gd name="connsiteY3" fmla="*/ 7318 h 776575"/>
                <a:gd name="connsiteX4" fmla="*/ 943429 w 1045029"/>
                <a:gd name="connsiteY4" fmla="*/ 486290 h 776575"/>
                <a:gd name="connsiteX5" fmla="*/ 740229 w 1045029"/>
                <a:gd name="connsiteY5" fmla="*/ 747547 h 776575"/>
                <a:gd name="connsiteX6" fmla="*/ 348343 w 1045029"/>
                <a:gd name="connsiteY6" fmla="*/ 776575 h 776575"/>
                <a:gd name="connsiteX7" fmla="*/ 130629 w 1045029"/>
                <a:gd name="connsiteY7" fmla="*/ 558861 h 776575"/>
                <a:gd name="connsiteX8" fmla="*/ 14514 w 1045029"/>
                <a:gd name="connsiteY8" fmla="*/ 268575 h 776575"/>
                <a:gd name="connsiteX9" fmla="*/ 0 w 1045029"/>
                <a:gd name="connsiteY9" fmla="*/ 21832 h 776575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840468 w 1045029"/>
                <a:gd name="connsiteY3" fmla="*/ 15936 h 776575"/>
                <a:gd name="connsiteX4" fmla="*/ 1045029 w 1045029"/>
                <a:gd name="connsiteY4" fmla="*/ 7318 h 776575"/>
                <a:gd name="connsiteX5" fmla="*/ 943429 w 1045029"/>
                <a:gd name="connsiteY5" fmla="*/ 486290 h 776575"/>
                <a:gd name="connsiteX6" fmla="*/ 740229 w 1045029"/>
                <a:gd name="connsiteY6" fmla="*/ 747547 h 776575"/>
                <a:gd name="connsiteX7" fmla="*/ 348343 w 1045029"/>
                <a:gd name="connsiteY7" fmla="*/ 776575 h 776575"/>
                <a:gd name="connsiteX8" fmla="*/ 130629 w 1045029"/>
                <a:gd name="connsiteY8" fmla="*/ 558861 h 776575"/>
                <a:gd name="connsiteX9" fmla="*/ 14514 w 1045029"/>
                <a:gd name="connsiteY9" fmla="*/ 268575 h 776575"/>
                <a:gd name="connsiteX10" fmla="*/ 0 w 1045029"/>
                <a:gd name="connsiteY10" fmla="*/ 21832 h 776575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840468 w 1045029"/>
                <a:gd name="connsiteY3" fmla="*/ 15936 h 776575"/>
                <a:gd name="connsiteX4" fmla="*/ 1045029 w 1045029"/>
                <a:gd name="connsiteY4" fmla="*/ 7318 h 776575"/>
                <a:gd name="connsiteX5" fmla="*/ 943429 w 1045029"/>
                <a:gd name="connsiteY5" fmla="*/ 486290 h 776575"/>
                <a:gd name="connsiteX6" fmla="*/ 740229 w 1045029"/>
                <a:gd name="connsiteY6" fmla="*/ 747547 h 776575"/>
                <a:gd name="connsiteX7" fmla="*/ 348343 w 1045029"/>
                <a:gd name="connsiteY7" fmla="*/ 776575 h 776575"/>
                <a:gd name="connsiteX8" fmla="*/ 130629 w 1045029"/>
                <a:gd name="connsiteY8" fmla="*/ 558861 h 776575"/>
                <a:gd name="connsiteX9" fmla="*/ 14514 w 1045029"/>
                <a:gd name="connsiteY9" fmla="*/ 268575 h 776575"/>
                <a:gd name="connsiteX10" fmla="*/ 0 w 1045029"/>
                <a:gd name="connsiteY10" fmla="*/ 21832 h 776575"/>
                <a:gd name="connsiteX0" fmla="*/ 0 w 1045029"/>
                <a:gd name="connsiteY0" fmla="*/ 21832 h 776575"/>
                <a:gd name="connsiteX1" fmla="*/ 322943 w 1045029"/>
                <a:gd name="connsiteY1" fmla="*/ 19111 h 776575"/>
                <a:gd name="connsiteX2" fmla="*/ 604611 w 1045029"/>
                <a:gd name="connsiteY2" fmla="*/ 61 h 776575"/>
                <a:gd name="connsiteX3" fmla="*/ 840468 w 1045029"/>
                <a:gd name="connsiteY3" fmla="*/ 15936 h 776575"/>
                <a:gd name="connsiteX4" fmla="*/ 1045029 w 1045029"/>
                <a:gd name="connsiteY4" fmla="*/ 7318 h 776575"/>
                <a:gd name="connsiteX5" fmla="*/ 943429 w 1045029"/>
                <a:gd name="connsiteY5" fmla="*/ 486290 h 776575"/>
                <a:gd name="connsiteX6" fmla="*/ 740229 w 1045029"/>
                <a:gd name="connsiteY6" fmla="*/ 747547 h 776575"/>
                <a:gd name="connsiteX7" fmla="*/ 348343 w 1045029"/>
                <a:gd name="connsiteY7" fmla="*/ 776575 h 776575"/>
                <a:gd name="connsiteX8" fmla="*/ 87330 w 1045029"/>
                <a:gd name="connsiteY8" fmla="*/ 614554 h 776575"/>
                <a:gd name="connsiteX9" fmla="*/ 14514 w 1045029"/>
                <a:gd name="connsiteY9" fmla="*/ 268575 h 776575"/>
                <a:gd name="connsiteX10" fmla="*/ 0 w 1045029"/>
                <a:gd name="connsiteY10" fmla="*/ 21832 h 776575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740229 w 1045029"/>
                <a:gd name="connsiteY6" fmla="*/ 747547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740229 w 1045029"/>
                <a:gd name="connsiteY6" fmla="*/ 747547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805178 w 1045029"/>
                <a:gd name="connsiteY6" fmla="*/ 820644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43429 w 1045029"/>
                <a:gd name="connsiteY5" fmla="*/ 486290 h 839230"/>
                <a:gd name="connsiteX6" fmla="*/ 805178 w 1045029"/>
                <a:gd name="connsiteY6" fmla="*/ 820644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21832 h 839230"/>
                <a:gd name="connsiteX1" fmla="*/ 322943 w 1045029"/>
                <a:gd name="connsiteY1" fmla="*/ 19111 h 839230"/>
                <a:gd name="connsiteX2" fmla="*/ 604611 w 1045029"/>
                <a:gd name="connsiteY2" fmla="*/ 61 h 839230"/>
                <a:gd name="connsiteX3" fmla="*/ 840468 w 1045029"/>
                <a:gd name="connsiteY3" fmla="*/ 15936 h 839230"/>
                <a:gd name="connsiteX4" fmla="*/ 1045029 w 1045029"/>
                <a:gd name="connsiteY4" fmla="*/ 7318 h 839230"/>
                <a:gd name="connsiteX5" fmla="*/ 986728 w 1045029"/>
                <a:gd name="connsiteY5" fmla="*/ 486290 h 839230"/>
                <a:gd name="connsiteX6" fmla="*/ 805178 w 1045029"/>
                <a:gd name="connsiteY6" fmla="*/ 820644 h 839230"/>
                <a:gd name="connsiteX7" fmla="*/ 345637 w 1045029"/>
                <a:gd name="connsiteY7" fmla="*/ 839230 h 839230"/>
                <a:gd name="connsiteX8" fmla="*/ 87330 w 1045029"/>
                <a:gd name="connsiteY8" fmla="*/ 614554 h 839230"/>
                <a:gd name="connsiteX9" fmla="*/ 14514 w 1045029"/>
                <a:gd name="connsiteY9" fmla="*/ 268575 h 839230"/>
                <a:gd name="connsiteX10" fmla="*/ 0 w 1045029"/>
                <a:gd name="connsiteY10" fmla="*/ 21832 h 839230"/>
                <a:gd name="connsiteX0" fmla="*/ 0 w 1045029"/>
                <a:gd name="connsiteY0" fmla="*/ 33817 h 851215"/>
                <a:gd name="connsiteX1" fmla="*/ 257994 w 1045029"/>
                <a:gd name="connsiteY1" fmla="*/ 13692 h 851215"/>
                <a:gd name="connsiteX2" fmla="*/ 604611 w 1045029"/>
                <a:gd name="connsiteY2" fmla="*/ 12046 h 851215"/>
                <a:gd name="connsiteX3" fmla="*/ 840468 w 1045029"/>
                <a:gd name="connsiteY3" fmla="*/ 27921 h 851215"/>
                <a:gd name="connsiteX4" fmla="*/ 1045029 w 1045029"/>
                <a:gd name="connsiteY4" fmla="*/ 19303 h 851215"/>
                <a:gd name="connsiteX5" fmla="*/ 986728 w 1045029"/>
                <a:gd name="connsiteY5" fmla="*/ 498275 h 851215"/>
                <a:gd name="connsiteX6" fmla="*/ 805178 w 1045029"/>
                <a:gd name="connsiteY6" fmla="*/ 832629 h 851215"/>
                <a:gd name="connsiteX7" fmla="*/ 345637 w 1045029"/>
                <a:gd name="connsiteY7" fmla="*/ 851215 h 851215"/>
                <a:gd name="connsiteX8" fmla="*/ 87330 w 1045029"/>
                <a:gd name="connsiteY8" fmla="*/ 626539 h 851215"/>
                <a:gd name="connsiteX9" fmla="*/ 14514 w 1045029"/>
                <a:gd name="connsiteY9" fmla="*/ 280560 h 851215"/>
                <a:gd name="connsiteX10" fmla="*/ 0 w 1045029"/>
                <a:gd name="connsiteY10" fmla="*/ 33817 h 851215"/>
                <a:gd name="connsiteX0" fmla="*/ 0 w 1045029"/>
                <a:gd name="connsiteY0" fmla="*/ 21771 h 839169"/>
                <a:gd name="connsiteX1" fmla="*/ 257994 w 1045029"/>
                <a:gd name="connsiteY1" fmla="*/ 1646 h 839169"/>
                <a:gd name="connsiteX2" fmla="*/ 604611 w 1045029"/>
                <a:gd name="connsiteY2" fmla="*/ 0 h 839169"/>
                <a:gd name="connsiteX3" fmla="*/ 840468 w 1045029"/>
                <a:gd name="connsiteY3" fmla="*/ 15875 h 839169"/>
                <a:gd name="connsiteX4" fmla="*/ 1045029 w 1045029"/>
                <a:gd name="connsiteY4" fmla="*/ 7257 h 839169"/>
                <a:gd name="connsiteX5" fmla="*/ 986728 w 1045029"/>
                <a:gd name="connsiteY5" fmla="*/ 486229 h 839169"/>
                <a:gd name="connsiteX6" fmla="*/ 805178 w 1045029"/>
                <a:gd name="connsiteY6" fmla="*/ 820583 h 839169"/>
                <a:gd name="connsiteX7" fmla="*/ 345637 w 1045029"/>
                <a:gd name="connsiteY7" fmla="*/ 839169 h 839169"/>
                <a:gd name="connsiteX8" fmla="*/ 87330 w 1045029"/>
                <a:gd name="connsiteY8" fmla="*/ 614493 h 839169"/>
                <a:gd name="connsiteX9" fmla="*/ 14514 w 1045029"/>
                <a:gd name="connsiteY9" fmla="*/ 268514 h 839169"/>
                <a:gd name="connsiteX10" fmla="*/ 0 w 1045029"/>
                <a:gd name="connsiteY10" fmla="*/ 21771 h 839169"/>
                <a:gd name="connsiteX0" fmla="*/ 0 w 1045029"/>
                <a:gd name="connsiteY0" fmla="*/ 23300 h 840698"/>
                <a:gd name="connsiteX1" fmla="*/ 257994 w 1045029"/>
                <a:gd name="connsiteY1" fmla="*/ 3175 h 840698"/>
                <a:gd name="connsiteX2" fmla="*/ 604611 w 1045029"/>
                <a:gd name="connsiteY2" fmla="*/ 1529 h 840698"/>
                <a:gd name="connsiteX3" fmla="*/ 840468 w 1045029"/>
                <a:gd name="connsiteY3" fmla="*/ 0 h 840698"/>
                <a:gd name="connsiteX4" fmla="*/ 1045029 w 1045029"/>
                <a:gd name="connsiteY4" fmla="*/ 8786 h 840698"/>
                <a:gd name="connsiteX5" fmla="*/ 986728 w 1045029"/>
                <a:gd name="connsiteY5" fmla="*/ 487758 h 840698"/>
                <a:gd name="connsiteX6" fmla="*/ 805178 w 1045029"/>
                <a:gd name="connsiteY6" fmla="*/ 822112 h 840698"/>
                <a:gd name="connsiteX7" fmla="*/ 345637 w 1045029"/>
                <a:gd name="connsiteY7" fmla="*/ 840698 h 840698"/>
                <a:gd name="connsiteX8" fmla="*/ 87330 w 1045029"/>
                <a:gd name="connsiteY8" fmla="*/ 616022 h 840698"/>
                <a:gd name="connsiteX9" fmla="*/ 14514 w 1045029"/>
                <a:gd name="connsiteY9" fmla="*/ 270043 h 840698"/>
                <a:gd name="connsiteX10" fmla="*/ 0 w 1045029"/>
                <a:gd name="connsiteY10" fmla="*/ 23300 h 840698"/>
                <a:gd name="connsiteX0" fmla="*/ 0 w 1045029"/>
                <a:gd name="connsiteY0" fmla="*/ 23300 h 840698"/>
                <a:gd name="connsiteX1" fmla="*/ 257994 w 1045029"/>
                <a:gd name="connsiteY1" fmla="*/ 3175 h 840698"/>
                <a:gd name="connsiteX2" fmla="*/ 604611 w 1045029"/>
                <a:gd name="connsiteY2" fmla="*/ 1529 h 840698"/>
                <a:gd name="connsiteX3" fmla="*/ 840468 w 1045029"/>
                <a:gd name="connsiteY3" fmla="*/ 0 h 840698"/>
                <a:gd name="connsiteX4" fmla="*/ 1045029 w 1045029"/>
                <a:gd name="connsiteY4" fmla="*/ 8786 h 840698"/>
                <a:gd name="connsiteX5" fmla="*/ 986728 w 1045029"/>
                <a:gd name="connsiteY5" fmla="*/ 487758 h 840698"/>
                <a:gd name="connsiteX6" fmla="*/ 805178 w 1045029"/>
                <a:gd name="connsiteY6" fmla="*/ 822112 h 840698"/>
                <a:gd name="connsiteX7" fmla="*/ 345637 w 1045029"/>
                <a:gd name="connsiteY7" fmla="*/ 840698 h 840698"/>
                <a:gd name="connsiteX8" fmla="*/ 81099 w 1045029"/>
                <a:gd name="connsiteY8" fmla="*/ 664912 h 840698"/>
                <a:gd name="connsiteX9" fmla="*/ 14514 w 1045029"/>
                <a:gd name="connsiteY9" fmla="*/ 270043 h 840698"/>
                <a:gd name="connsiteX10" fmla="*/ 0 w 1045029"/>
                <a:gd name="connsiteY10" fmla="*/ 23300 h 840698"/>
                <a:gd name="connsiteX0" fmla="*/ 0 w 1045029"/>
                <a:gd name="connsiteY0" fmla="*/ 23300 h 840698"/>
                <a:gd name="connsiteX1" fmla="*/ 257994 w 1045029"/>
                <a:gd name="connsiteY1" fmla="*/ 3175 h 840698"/>
                <a:gd name="connsiteX2" fmla="*/ 604611 w 1045029"/>
                <a:gd name="connsiteY2" fmla="*/ 1529 h 840698"/>
                <a:gd name="connsiteX3" fmla="*/ 840468 w 1045029"/>
                <a:gd name="connsiteY3" fmla="*/ 0 h 840698"/>
                <a:gd name="connsiteX4" fmla="*/ 1045029 w 1045029"/>
                <a:gd name="connsiteY4" fmla="*/ 8786 h 840698"/>
                <a:gd name="connsiteX5" fmla="*/ 986728 w 1045029"/>
                <a:gd name="connsiteY5" fmla="*/ 487758 h 840698"/>
                <a:gd name="connsiteX6" fmla="*/ 833838 w 1045029"/>
                <a:gd name="connsiteY6" fmla="*/ 835275 h 840698"/>
                <a:gd name="connsiteX7" fmla="*/ 345637 w 1045029"/>
                <a:gd name="connsiteY7" fmla="*/ 840698 h 840698"/>
                <a:gd name="connsiteX8" fmla="*/ 81099 w 1045029"/>
                <a:gd name="connsiteY8" fmla="*/ 664912 h 840698"/>
                <a:gd name="connsiteX9" fmla="*/ 14514 w 1045029"/>
                <a:gd name="connsiteY9" fmla="*/ 270043 h 840698"/>
                <a:gd name="connsiteX10" fmla="*/ 0 w 1045029"/>
                <a:gd name="connsiteY10" fmla="*/ 23300 h 84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5029" h="840698">
                  <a:moveTo>
                    <a:pt x="0" y="23300"/>
                  </a:moveTo>
                  <a:cubicBezTo>
                    <a:pt x="98123" y="10751"/>
                    <a:pt x="159078" y="4316"/>
                    <a:pt x="257994" y="3175"/>
                  </a:cubicBezTo>
                  <a:cubicBezTo>
                    <a:pt x="478145" y="635"/>
                    <a:pt x="492730" y="9996"/>
                    <a:pt x="604611" y="1529"/>
                  </a:cubicBezTo>
                  <a:lnTo>
                    <a:pt x="840468" y="0"/>
                  </a:lnTo>
                  <a:lnTo>
                    <a:pt x="1045029" y="8786"/>
                  </a:lnTo>
                  <a:lnTo>
                    <a:pt x="986728" y="487758"/>
                  </a:lnTo>
                  <a:cubicBezTo>
                    <a:pt x="940644" y="599209"/>
                    <a:pt x="966520" y="730786"/>
                    <a:pt x="833838" y="835275"/>
                  </a:cubicBezTo>
                  <a:lnTo>
                    <a:pt x="345637" y="840698"/>
                  </a:lnTo>
                  <a:cubicBezTo>
                    <a:pt x="162111" y="820339"/>
                    <a:pt x="166370" y="820033"/>
                    <a:pt x="81099" y="664912"/>
                  </a:cubicBezTo>
                  <a:lnTo>
                    <a:pt x="14514" y="270043"/>
                  </a:lnTo>
                  <a:lnTo>
                    <a:pt x="0" y="2330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C0BA42C9-40A1-F7C4-EA5B-D79A4C415D5F}"/>
                </a:ext>
              </a:extLst>
            </p:cNvPr>
            <p:cNvSpPr/>
            <p:nvPr/>
          </p:nvSpPr>
          <p:spPr>
            <a:xfrm rot="16200000">
              <a:off x="5412173" y="1532042"/>
              <a:ext cx="1041531" cy="1907529"/>
            </a:xfrm>
            <a:prstGeom prst="leftBracket">
              <a:avLst>
                <a:gd name="adj" fmla="val 36296"/>
              </a:avLst>
            </a:prstGeom>
            <a:ln w="762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68D9BB-74B8-5FCA-33B1-1C8AAE91F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9" t="58010" r="-9" b="6384"/>
            <a:stretch/>
          </p:blipFill>
          <p:spPr>
            <a:xfrm flipH="1">
              <a:off x="5868959" y="2902166"/>
              <a:ext cx="127956" cy="208813"/>
            </a:xfrm>
            <a:prstGeom prst="rect">
              <a:avLst/>
            </a:prstGeom>
          </p:spPr>
        </p:pic>
      </p:grpSp>
      <p:pic>
        <p:nvPicPr>
          <p:cNvPr id="1030" name="Picture 6" descr="Sunlight watch icon Isometric of sunlight watch vector icon for web design isolated on white background">
            <a:extLst>
              <a:ext uri="{FF2B5EF4-FFF2-40B4-BE49-F238E27FC236}">
                <a16:creationId xmlns:a16="http://schemas.microsoft.com/office/drawing/2014/main" id="{74903C93-CCE8-DE99-C64C-9CDE7F3D0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85" b="89617" l="7508" r="93610">
                        <a14:foregroundMark x1="10543" y1="47125" x2="7508" y2="55112"/>
                        <a14:foregroundMark x1="7508" y1="55112" x2="10383" y2="66454"/>
                        <a14:foregroundMark x1="10383" y1="66454" x2="12141" y2="67093"/>
                        <a14:foregroundMark x1="88179" y1="45847" x2="90415" y2="55591"/>
                        <a14:foregroundMark x1="90415" y1="55591" x2="85623" y2="67093"/>
                        <a14:foregroundMark x1="93291" y1="52716" x2="93610" y2="54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558" y="1408931"/>
            <a:ext cx="3725758" cy="372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F8CCC07-87FF-A40F-61C8-6E53F71E6412}"/>
              </a:ext>
            </a:extLst>
          </p:cNvPr>
          <p:cNvSpPr/>
          <p:nvPr/>
        </p:nvSpPr>
        <p:spPr>
          <a:xfrm>
            <a:off x="191845" y="-78933"/>
            <a:ext cx="114509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Evolution of timekeeping devices</a:t>
            </a:r>
          </a:p>
        </p:txBody>
      </p:sp>
      <p:pic>
        <p:nvPicPr>
          <p:cNvPr id="2" name="Picture 4" descr="photograph of an old Chinese incense clock">
            <a:extLst>
              <a:ext uri="{FF2B5EF4-FFF2-40B4-BE49-F238E27FC236}">
                <a16:creationId xmlns:a16="http://schemas.microsoft.com/office/drawing/2014/main" id="{73EFCECA-58FA-774F-E5CA-75EB4DA8C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664" y="765727"/>
            <a:ext cx="2740882" cy="295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294972-0AA0-D5CA-67B4-255CA95DB1B2}"/>
              </a:ext>
            </a:extLst>
          </p:cNvPr>
          <p:cNvSpPr txBox="1"/>
          <p:nvPr/>
        </p:nvSpPr>
        <p:spPr>
          <a:xfrm>
            <a:off x="311535" y="4756571"/>
            <a:ext cx="29935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accent2"/>
                </a:solidFill>
              </a:rPr>
              <a:t>Sundial </a:t>
            </a:r>
          </a:p>
          <a:p>
            <a:pPr algn="ctr"/>
            <a:r>
              <a:rPr lang="en-IN" sz="2800" b="1" dirty="0">
                <a:solidFill>
                  <a:schemeClr val="accent2"/>
                </a:solidFill>
              </a:rPr>
              <a:t>or </a:t>
            </a:r>
          </a:p>
          <a:p>
            <a:pPr algn="ctr"/>
            <a:r>
              <a:rPr lang="en-IN" sz="2800" b="1" dirty="0">
                <a:solidFill>
                  <a:schemeClr val="accent2"/>
                </a:solidFill>
              </a:rPr>
              <a:t>Shadow Clock</a:t>
            </a:r>
            <a:endParaRPr lang="en-IN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D1757F-315C-D363-C632-EDFBC8584E96}"/>
              </a:ext>
            </a:extLst>
          </p:cNvPr>
          <p:cNvSpPr txBox="1"/>
          <p:nvPr/>
        </p:nvSpPr>
        <p:spPr>
          <a:xfrm>
            <a:off x="4406482" y="5139738"/>
            <a:ext cx="29935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accent2"/>
                </a:solidFill>
              </a:rPr>
              <a:t>Ghatika Yantra</a:t>
            </a:r>
          </a:p>
          <a:p>
            <a:pPr algn="ctr"/>
            <a:r>
              <a:rPr lang="en-IN" sz="2800" b="1" dirty="0">
                <a:solidFill>
                  <a:schemeClr val="accent2"/>
                </a:solidFill>
              </a:rPr>
              <a:t>(Water Clock)</a:t>
            </a:r>
            <a:endParaRPr lang="en-IN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8FAF4E-705F-0310-A776-7C1F83A2CF04}"/>
              </a:ext>
            </a:extLst>
          </p:cNvPr>
          <p:cNvSpPr txBox="1"/>
          <p:nvPr/>
        </p:nvSpPr>
        <p:spPr>
          <a:xfrm>
            <a:off x="9080057" y="6263629"/>
            <a:ext cx="29935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accent2"/>
                </a:solidFill>
              </a:rPr>
              <a:t>Incense clock</a:t>
            </a:r>
            <a:endParaRPr lang="en-IN" sz="2800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DC1E495-BE4E-4257-8789-7ADE4502A6BB}"/>
              </a:ext>
            </a:extLst>
          </p:cNvPr>
          <p:cNvSpPr/>
          <p:nvPr/>
        </p:nvSpPr>
        <p:spPr>
          <a:xfrm>
            <a:off x="3775533" y="3408979"/>
            <a:ext cx="672729" cy="4184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65DFD53-2A8F-8C79-FABD-E09BFE473274}"/>
              </a:ext>
            </a:extLst>
          </p:cNvPr>
          <p:cNvSpPr/>
          <p:nvPr/>
        </p:nvSpPr>
        <p:spPr>
          <a:xfrm>
            <a:off x="7836703" y="3408978"/>
            <a:ext cx="672729" cy="4184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148" name="Picture 4" descr="An image showing 'Dragon Fire Clock (angle shot)'">
            <a:extLst>
              <a:ext uri="{FF2B5EF4-FFF2-40B4-BE49-F238E27FC236}">
                <a16:creationId xmlns:a16="http://schemas.microsoft.com/office/drawing/2014/main" id="{6D672A28-80C3-6314-1333-6B35B039E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" t="8445" r="4764" b="3903"/>
          <a:stretch/>
        </p:blipFill>
        <p:spPr bwMode="auto">
          <a:xfrm>
            <a:off x="8764923" y="3796867"/>
            <a:ext cx="3308706" cy="246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C921916-0196-AF84-65F3-9CFD39B8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250" b="94750" l="4833" r="94917">
                        <a14:foregroundMark x1="8250" y1="50167" x2="10833" y2="50167"/>
                        <a14:foregroundMark x1="50333" y1="7333" x2="50333" y2="7333"/>
                        <a14:foregroundMark x1="91167" y1="50250" x2="91167" y2="50250"/>
                        <a14:foregroundMark x1="94917" y1="50250" x2="94917" y2="50250"/>
                        <a14:foregroundMark x1="49750" y1="91167" x2="49750" y2="91167"/>
                        <a14:foregroundMark x1="50000" y1="94833" x2="50000" y2="94833"/>
                        <a14:foregroundMark x1="4833" y1="49917" x2="4833" y2="49917"/>
                        <a14:backgroundMark x1="4417" y1="26167" x2="9833" y2="14250"/>
                        <a14:backgroundMark x1="8583" y1="30833" x2="9167" y2="1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841" y="712836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68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  <p:bldP spid="21" grpId="0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33CD8-B5CB-3847-9460-FD6131D81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C071809-F949-6DA4-983D-900994350E8A}"/>
              </a:ext>
            </a:extLst>
          </p:cNvPr>
          <p:cNvSpPr/>
          <p:nvPr/>
        </p:nvSpPr>
        <p:spPr>
          <a:xfrm>
            <a:off x="191845" y="-78933"/>
            <a:ext cx="114509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Evolution of timekeeping devices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C42E17-C1DB-46C0-CF5E-67E7340ABF60}"/>
              </a:ext>
            </a:extLst>
          </p:cNvPr>
          <p:cNvSpPr txBox="1"/>
          <p:nvPr/>
        </p:nvSpPr>
        <p:spPr>
          <a:xfrm>
            <a:off x="4363416" y="5276679"/>
            <a:ext cx="29935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IN" sz="2800" b="1" dirty="0">
                <a:solidFill>
                  <a:schemeClr val="accent2"/>
                </a:solidFill>
              </a:rPr>
              <a:t>Sand Hourglass</a:t>
            </a:r>
            <a:endParaRPr lang="en-IN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6C12F-8CC3-683D-FDFF-26508B848258}"/>
              </a:ext>
            </a:extLst>
          </p:cNvPr>
          <p:cNvSpPr txBox="1"/>
          <p:nvPr/>
        </p:nvSpPr>
        <p:spPr>
          <a:xfrm>
            <a:off x="8929727" y="5459335"/>
            <a:ext cx="29935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accent2"/>
                </a:solidFill>
              </a:rPr>
              <a:t>Mechanical clock</a:t>
            </a:r>
            <a:endParaRPr lang="en-IN" sz="2800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05AE191-5A5D-8C9F-D976-19F837B57D56}"/>
              </a:ext>
            </a:extLst>
          </p:cNvPr>
          <p:cNvSpPr/>
          <p:nvPr/>
        </p:nvSpPr>
        <p:spPr>
          <a:xfrm>
            <a:off x="4067202" y="3428999"/>
            <a:ext cx="672729" cy="4184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5499B16-873E-E6CD-9654-6A661675335E}"/>
              </a:ext>
            </a:extLst>
          </p:cNvPr>
          <p:cNvSpPr/>
          <p:nvPr/>
        </p:nvSpPr>
        <p:spPr>
          <a:xfrm>
            <a:off x="7774370" y="3408978"/>
            <a:ext cx="672729" cy="4184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17877-1698-73F7-41AF-721D5C14E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2" b="91724" l="9972" r="89988">
                        <a14:foregroundMark x1="37949" y1="84094" x2="38878" y2="91159"/>
                        <a14:foregroundMark x1="38878" y1="91159" x2="47396" y2="91724"/>
                        <a14:foregroundMark x1="47396" y1="91724" x2="63464" y2="89786"/>
                        <a14:foregroundMark x1="63464" y1="89786" x2="61768" y2="82277"/>
                        <a14:foregroundMark x1="61768" y1="82277" x2="59427" y2="80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37" t="5347" r="30015" b="2275"/>
          <a:stretch/>
        </p:blipFill>
        <p:spPr>
          <a:xfrm>
            <a:off x="5111162" y="1435025"/>
            <a:ext cx="1920746" cy="394790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E6ED9155-3842-1D85-7163-E4ACDFD0A55E}"/>
              </a:ext>
            </a:extLst>
          </p:cNvPr>
          <p:cNvSpPr/>
          <p:nvPr/>
        </p:nvSpPr>
        <p:spPr>
          <a:xfrm>
            <a:off x="158742" y="3429000"/>
            <a:ext cx="672729" cy="4184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31B7ED-7D7D-9CBC-557B-03B81CEB8E75}"/>
              </a:ext>
            </a:extLst>
          </p:cNvPr>
          <p:cNvGrpSpPr/>
          <p:nvPr/>
        </p:nvGrpSpPr>
        <p:grpSpPr>
          <a:xfrm>
            <a:off x="863791" y="1097280"/>
            <a:ext cx="2993572" cy="5193052"/>
            <a:chOff x="863791" y="1097280"/>
            <a:chExt cx="2993572" cy="51930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5161FA-BC24-3FAD-A306-0AB5A2BED5AA}"/>
                </a:ext>
              </a:extLst>
            </p:cNvPr>
            <p:cNvSpPr txBox="1"/>
            <p:nvPr/>
          </p:nvSpPr>
          <p:spPr>
            <a:xfrm>
              <a:off x="863791" y="5459335"/>
              <a:ext cx="299357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800" b="1" dirty="0">
                  <a:solidFill>
                    <a:schemeClr val="accent2"/>
                  </a:solidFill>
                </a:rPr>
                <a:t>Candle Clock</a:t>
              </a:r>
            </a:p>
            <a:p>
              <a:pPr algn="ctr"/>
              <a:r>
                <a:rPr lang="en-IN" sz="2000" b="1" dirty="0">
                  <a:solidFill>
                    <a:schemeClr val="accent2"/>
                  </a:solidFill>
                </a:rPr>
                <a:t>(with Nail as alarm)</a:t>
              </a:r>
              <a:endParaRPr lang="en-IN" sz="2000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F8288F-B5E5-8739-6228-6B827A8C2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6" r="30193"/>
            <a:stretch/>
          </p:blipFill>
          <p:spPr>
            <a:xfrm>
              <a:off x="1233071" y="1097280"/>
              <a:ext cx="2141664" cy="4308659"/>
            </a:xfrm>
            <a:prstGeom prst="rect">
              <a:avLst/>
            </a:prstGeom>
          </p:spPr>
        </p:pic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7D058B77-1BE0-06C3-70FE-C52E6B389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44919">
              <a:off x="2373927" y="2444246"/>
              <a:ext cx="417510" cy="417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9E69357-0698-FAFE-3198-C4D61C37B8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44919">
              <a:off x="2358274" y="2943110"/>
              <a:ext cx="417510" cy="417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22FEA9E-DD2A-9DE7-0F7A-27B57B5987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06614">
              <a:off x="1809449" y="3594461"/>
              <a:ext cx="417510" cy="417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C0E362A-BEFF-7D9D-94C7-0806CAD6A2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59" b="89980" l="9980" r="89980">
                        <a14:foregroundMark x1="37818" y1="11394" x2="37818" y2="11394"/>
                        <a14:foregroundMark x1="42707" y1="10465" x2="50949" y2="9859"/>
                        <a14:foregroundMark x1="50949" y1="9859" x2="57859" y2="10667"/>
                        <a14:foregroundMark x1="43273" y1="10222" x2="44970" y2="10020"/>
                        <a14:foregroundMark x1="56162" y1="10141" x2="56162" y2="10141"/>
                        <a14:foregroundMark x1="56404" y1="10020" x2="55798" y2="10020"/>
                        <a14:foregroundMark x1="56121" y1="10020" x2="56687" y2="10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099" y="1714885"/>
            <a:ext cx="3806632" cy="380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4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  <p:bldP spid="22" grpId="0" animBg="1"/>
      <p:bldP spid="23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781DC-C046-41AD-04B7-2B6D54448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3D1E12C-1683-5008-071D-15A0614E4858}"/>
              </a:ext>
            </a:extLst>
          </p:cNvPr>
          <p:cNvSpPr/>
          <p:nvPr/>
        </p:nvSpPr>
        <p:spPr>
          <a:xfrm>
            <a:off x="191845" y="-78933"/>
            <a:ext cx="114509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Evolution of timekeeping devices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9D433-6331-0B08-2BCC-C575259235FE}"/>
              </a:ext>
            </a:extLst>
          </p:cNvPr>
          <p:cNvSpPr txBox="1"/>
          <p:nvPr/>
        </p:nvSpPr>
        <p:spPr>
          <a:xfrm>
            <a:off x="3624428" y="4936115"/>
            <a:ext cx="3182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IN" sz="2800" b="1" dirty="0">
                <a:solidFill>
                  <a:schemeClr val="accent2"/>
                </a:solidFill>
              </a:rPr>
              <a:t>Digital Clock</a:t>
            </a:r>
            <a:endParaRPr lang="en-IN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653CD2-C50C-7B15-B2FE-5FA87D0AF5C0}"/>
              </a:ext>
            </a:extLst>
          </p:cNvPr>
          <p:cNvSpPr txBox="1"/>
          <p:nvPr/>
        </p:nvSpPr>
        <p:spPr>
          <a:xfrm>
            <a:off x="8456762" y="5066041"/>
            <a:ext cx="29935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accent2"/>
                </a:solidFill>
              </a:rPr>
              <a:t>Atomic clock</a:t>
            </a:r>
            <a:endParaRPr lang="en-IN" sz="2800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487BA5B-CE19-749B-912B-9F58C3A44124}"/>
              </a:ext>
            </a:extLst>
          </p:cNvPr>
          <p:cNvSpPr/>
          <p:nvPr/>
        </p:nvSpPr>
        <p:spPr>
          <a:xfrm>
            <a:off x="2687210" y="3408974"/>
            <a:ext cx="672729" cy="4184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508782E-0DC7-B5F5-ED19-19E86CA39144}"/>
              </a:ext>
            </a:extLst>
          </p:cNvPr>
          <p:cNvSpPr/>
          <p:nvPr/>
        </p:nvSpPr>
        <p:spPr>
          <a:xfrm>
            <a:off x="85517" y="3428999"/>
            <a:ext cx="672729" cy="4184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3053AB-D041-72AE-356C-DC022FF89207}"/>
              </a:ext>
            </a:extLst>
          </p:cNvPr>
          <p:cNvGrpSpPr/>
          <p:nvPr/>
        </p:nvGrpSpPr>
        <p:grpSpPr>
          <a:xfrm>
            <a:off x="421881" y="1442760"/>
            <a:ext cx="2592342" cy="4350876"/>
            <a:chOff x="863791" y="1097280"/>
            <a:chExt cx="2993572" cy="48852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DBEB98-DA97-3E4E-A282-DB98D7EBC36D}"/>
                </a:ext>
              </a:extLst>
            </p:cNvPr>
            <p:cNvSpPr txBox="1"/>
            <p:nvPr/>
          </p:nvSpPr>
          <p:spPr>
            <a:xfrm>
              <a:off x="863791" y="5459335"/>
              <a:ext cx="299357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800" b="1" dirty="0">
                  <a:solidFill>
                    <a:schemeClr val="accent2"/>
                  </a:solidFill>
                </a:rPr>
                <a:t>Pendulum Clock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1F0CCF-9180-2527-324F-9EF69DFBC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5" r="8105"/>
            <a:stretch/>
          </p:blipFill>
          <p:spPr>
            <a:xfrm>
              <a:off x="1233071" y="1097280"/>
              <a:ext cx="2141664" cy="4308659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09B648-1F84-A701-6A68-A1F8D2F5D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80" b="92913" l="3539" r="96057">
                        <a14:foregroundMark x1="40849" y1="13583" x2="52781" y2="9646"/>
                        <a14:foregroundMark x1="52781" y1="9646" x2="56218" y2="11220"/>
                        <a14:foregroundMark x1="55106" y1="10827" x2="62184" y2="15945"/>
                        <a14:foregroundMark x1="62184" y1="15945" x2="62791" y2="18701"/>
                        <a14:foregroundMark x1="59252" y1="9055" x2="59151" y2="16142"/>
                        <a14:foregroundMark x1="59555" y1="8465" x2="61274" y2="17913"/>
                        <a14:foregroundMark x1="59960" y1="16142" x2="20526" y2="21063"/>
                        <a14:foregroundMark x1="56825" y1="19882" x2="69565" y2="22441"/>
                        <a14:foregroundMark x1="69565" y1="22441" x2="85945" y2="21063"/>
                        <a14:foregroundMark x1="85945" y1="21063" x2="92012" y2="24409"/>
                        <a14:foregroundMark x1="92012" y1="24409" x2="94034" y2="37205"/>
                        <a14:foregroundMark x1="94034" y1="37205" x2="94237" y2="53346"/>
                        <a14:foregroundMark x1="94237" y1="53346" x2="92315" y2="66535"/>
                        <a14:foregroundMark x1="23357" y1="18504" x2="7988" y2="20472"/>
                        <a14:foregroundMark x1="7988" y1="20472" x2="4853" y2="29331"/>
                        <a14:foregroundMark x1="4853" y1="29331" x2="5966" y2="73031"/>
                        <a14:foregroundMark x1="3640" y1="62008" x2="5359" y2="78150"/>
                        <a14:foregroundMark x1="5359" y1="78150" x2="15774" y2="88780"/>
                        <a14:foregroundMark x1="15774" y1="88780" x2="48433" y2="86417"/>
                        <a14:foregroundMark x1="48837" y1="86417" x2="55612" y2="86614"/>
                        <a14:foregroundMark x1="55612" y1="86614" x2="82204" y2="84646"/>
                        <a14:foregroundMark x1="82204" y1="84646" x2="83822" y2="84646"/>
                        <a14:foregroundMark x1="85945" y1="18504" x2="95248" y2="23031"/>
                        <a14:foregroundMark x1="95248" y1="23031" x2="96057" y2="81890"/>
                        <a14:foregroundMark x1="96057" y1="81890" x2="87361" y2="87205"/>
                        <a14:foregroundMark x1="87361" y1="87205" x2="80688" y2="86417"/>
                        <a14:foregroundMark x1="14661" y1="90551" x2="21840" y2="92520"/>
                        <a14:foregroundMark x1="77250" y1="90157" x2="82305" y2="92126"/>
                        <a14:foregroundMark x1="82305" y1="92126" x2="86249" y2="90157"/>
                        <a14:foregroundMark x1="85137" y1="90157" x2="85945" y2="93307"/>
                        <a14:foregroundMark x1="38827" y1="8268" x2="37614" y2="13976"/>
                        <a14:foregroundMark x1="37310" y1="10433" x2="36704" y2="15748"/>
                        <a14:foregroundMark x1="58443" y1="7480" x2="62386" y2="17717"/>
                        <a14:foregroundMark x1="62386" y1="17717" x2="62487" y2="18898"/>
                        <a14:foregroundMark x1="62588" y1="13386" x2="62588" y2="153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9858" y="2701627"/>
            <a:ext cx="3306503" cy="169838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30D3BBD-01A9-9445-B761-E1A69824A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41" y="2518250"/>
            <a:ext cx="4721982" cy="238886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5EBA6463-8F3C-2E67-A891-AFC10A681EE2}"/>
              </a:ext>
            </a:extLst>
          </p:cNvPr>
          <p:cNvSpPr/>
          <p:nvPr/>
        </p:nvSpPr>
        <p:spPr>
          <a:xfrm>
            <a:off x="6706361" y="3408974"/>
            <a:ext cx="672729" cy="4184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803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  <p:bldP spid="22" grpId="0" animBg="1"/>
      <p:bldP spid="5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4E44CB-FAF9-11D1-DD9C-B88E7131BCAF}"/>
              </a:ext>
            </a:extLst>
          </p:cNvPr>
          <p:cNvSpPr/>
          <p:nvPr/>
        </p:nvSpPr>
        <p:spPr>
          <a:xfrm>
            <a:off x="289807" y="93507"/>
            <a:ext cx="1161238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Water based time measuring Instruments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D99D572-DD4C-8D24-DCD5-2FEC2EAB4334}"/>
              </a:ext>
            </a:extLst>
          </p:cNvPr>
          <p:cNvSpPr txBox="1">
            <a:spLocks/>
          </p:cNvSpPr>
          <p:nvPr/>
        </p:nvSpPr>
        <p:spPr>
          <a:xfrm>
            <a:off x="393700" y="2114550"/>
            <a:ext cx="11798300" cy="26289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6600" dirty="0">
                <a:solidFill>
                  <a:schemeClr val="accent2"/>
                </a:solidFill>
              </a:rPr>
              <a:t>Egyptian Water clock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6600" dirty="0">
                <a:solidFill>
                  <a:schemeClr val="accent2"/>
                </a:solidFill>
              </a:rPr>
              <a:t>Greek Water clock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6600" dirty="0">
                <a:solidFill>
                  <a:schemeClr val="accent2"/>
                </a:solidFill>
              </a:rPr>
              <a:t>Indian water clock(Ghatika Yantra)</a:t>
            </a:r>
          </a:p>
        </p:txBody>
      </p:sp>
    </p:spTree>
    <p:extLst>
      <p:ext uri="{BB962C8B-B14F-4D97-AF65-F5344CB8AC3E}">
        <p14:creationId xmlns:p14="http://schemas.microsoft.com/office/powerpoint/2010/main" val="416591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DED6DDE-2305-80FC-7545-915ABC5BB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387" b="60143" l="42935" r="90082">
                        <a14:foregroundMark x1="45516" y1="29664" x2="46603" y2="36391"/>
                        <a14:foregroundMark x1="43614" y1="31193" x2="43614" y2="31193"/>
                        <a14:foregroundMark x1="54755" y1="56677" x2="63315" y2="58104"/>
                        <a14:foregroundMark x1="63179" y1="59429" x2="69022" y2="58716"/>
                        <a14:foregroundMark x1="73098" y1="60143" x2="77717" y2="59429"/>
                        <a14:foregroundMark x1="77853" y1="57390" x2="77853" y2="57390"/>
                        <a14:foregroundMark x1="79469" y1="56484" x2="80163" y2="55963"/>
                        <a14:foregroundMark x1="81296" y1="55657" x2="82201" y2="55250"/>
                        <a14:foregroundMark x1="80163" y1="56167" x2="81296" y2="55657"/>
                        <a14:foregroundMark x1="79076" y1="51988" x2="82473" y2="48624"/>
                        <a14:foregroundMark x1="75408" y1="24873" x2="78125" y2="22222"/>
                        <a14:foregroundMark x1="57065" y1="20999" x2="59375" y2="25280"/>
                        <a14:foregroundMark x1="42935" y1="30173" x2="44022" y2="34557"/>
                        <a14:backgroundMark x1="79891" y1="55657" x2="79891" y2="55657"/>
                        <a14:backgroundMark x1="79891" y1="55759" x2="79891" y2="55759"/>
                        <a14:backgroundMark x1="79891" y1="55759" x2="79891" y2="55556"/>
                        <a14:backgroundMark x1="79484" y1="55861" x2="80027" y2="5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499" t="16389" r="4320" b="38148"/>
          <a:stretch/>
        </p:blipFill>
        <p:spPr bwMode="auto">
          <a:xfrm>
            <a:off x="4489" y="173339"/>
            <a:ext cx="4251558" cy="475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453FA8-FD50-40AE-6369-ADEDAAF4A46E}"/>
              </a:ext>
            </a:extLst>
          </p:cNvPr>
          <p:cNvSpPr/>
          <p:nvPr/>
        </p:nvSpPr>
        <p:spPr>
          <a:xfrm>
            <a:off x="3897084" y="1499625"/>
            <a:ext cx="8294916" cy="49643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They marked the inside of a pot at measured spaces and made a small hole near the bottom of the container. </a:t>
            </a:r>
          </a:p>
          <a:p>
            <a:pPr marL="457200" indent="-45720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Then they filled it with water. As the water dripped through the hole, the level inside the pot dropped below the marks. </a:t>
            </a:r>
          </a:p>
          <a:p>
            <a:pPr marL="457200" indent="-45720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told them how much time had passed from beginning.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FA699-4A86-0F4A-F587-C2400FA0229D}"/>
              </a:ext>
            </a:extLst>
          </p:cNvPr>
          <p:cNvSpPr txBox="1"/>
          <p:nvPr/>
        </p:nvSpPr>
        <p:spPr>
          <a:xfrm>
            <a:off x="2286907" y="392816"/>
            <a:ext cx="202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Measuring Scale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F47672-93DE-8B11-4FA9-3E63E5187A3C}"/>
              </a:ext>
            </a:extLst>
          </p:cNvPr>
          <p:cNvSpPr txBox="1"/>
          <p:nvPr/>
        </p:nvSpPr>
        <p:spPr>
          <a:xfrm>
            <a:off x="728101" y="295236"/>
            <a:ext cx="856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Water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CC5BF-5029-1DFF-A05D-32D2521758F7}"/>
              </a:ext>
            </a:extLst>
          </p:cNvPr>
          <p:cNvSpPr txBox="1"/>
          <p:nvPr/>
        </p:nvSpPr>
        <p:spPr>
          <a:xfrm>
            <a:off x="3160107" y="319945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Hole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2A73F-30BC-6E93-67E0-A88894722BCB}"/>
              </a:ext>
            </a:extLst>
          </p:cNvPr>
          <p:cNvSpPr txBox="1"/>
          <p:nvPr/>
        </p:nvSpPr>
        <p:spPr>
          <a:xfrm>
            <a:off x="3096342" y="3833143"/>
            <a:ext cx="1191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/>
              <a:t>Dripping</a:t>
            </a:r>
          </a:p>
          <a:p>
            <a:pPr algn="ctr"/>
            <a:r>
              <a:rPr lang="en-IN" b="1" dirty="0"/>
              <a:t>water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A27EBB-AD5D-E038-70D2-42545F44A9C5}"/>
              </a:ext>
            </a:extLst>
          </p:cNvPr>
          <p:cNvSpPr txBox="1"/>
          <p:nvPr/>
        </p:nvSpPr>
        <p:spPr>
          <a:xfrm>
            <a:off x="4757512" y="249069"/>
            <a:ext cx="69330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 u="sng" dirty="0">
                <a:solidFill>
                  <a:schemeClr val="accent2"/>
                </a:solidFill>
              </a:rPr>
              <a:t>Egyptian Water clock</a:t>
            </a:r>
          </a:p>
        </p:txBody>
      </p:sp>
    </p:spTree>
    <p:extLst>
      <p:ext uri="{BB962C8B-B14F-4D97-AF65-F5344CB8AC3E}">
        <p14:creationId xmlns:p14="http://schemas.microsoft.com/office/powerpoint/2010/main" val="171783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6F761-6950-AAC4-A9BC-5B2FC98A2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31C9F7A-42E4-B958-DA0C-055BA58D8A5C}"/>
              </a:ext>
            </a:extLst>
          </p:cNvPr>
          <p:cNvSpPr txBox="1"/>
          <p:nvPr/>
        </p:nvSpPr>
        <p:spPr>
          <a:xfrm>
            <a:off x="3168198" y="0"/>
            <a:ext cx="69330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 u="sng" dirty="0">
                <a:solidFill>
                  <a:schemeClr val="accent2"/>
                </a:solidFill>
              </a:rPr>
              <a:t>Greek Water clock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1F80547-07F5-B82F-1056-132EFB895E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"/>
          <a:stretch/>
        </p:blipFill>
        <p:spPr bwMode="auto">
          <a:xfrm>
            <a:off x="0" y="960428"/>
            <a:ext cx="4626880" cy="522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E6FE5A-4629-EF2D-0005-6FFB3E65B541}"/>
              </a:ext>
            </a:extLst>
          </p:cNvPr>
          <p:cNvSpPr txBox="1"/>
          <p:nvPr/>
        </p:nvSpPr>
        <p:spPr>
          <a:xfrm>
            <a:off x="88900" y="3228945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Overflow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8E6E01-F65F-130D-DE29-654BECB71517}"/>
              </a:ext>
            </a:extLst>
          </p:cNvPr>
          <p:cNvSpPr/>
          <p:nvPr/>
        </p:nvSpPr>
        <p:spPr>
          <a:xfrm>
            <a:off x="4027711" y="949542"/>
            <a:ext cx="8284033" cy="57612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Ancient Greeks used water clocks, called "clepsydras" or "water thieves," to measure time.</a:t>
            </a:r>
          </a:p>
          <a:p>
            <a:pPr marL="457200" indent="-45720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Water is supplied continuously at steady rate into the reservoir.</a:t>
            </a:r>
          </a:p>
          <a:p>
            <a:pPr marL="457200" indent="-45720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7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Due to inflow of water, level of water in the reservoir rises and hence the float due to buoyancy force.</a:t>
            </a:r>
          </a:p>
          <a:p>
            <a:pPr marL="457200" indent="-45720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float is connected to the gear of the clock’s dial through a rod and hence as float moves up the dial of clock also moves in clockwise direction</a:t>
            </a:r>
            <a:endParaRPr lang="en-US" sz="27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038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D33CE-531C-634F-8CC3-4D266BEFD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9B770C6-789F-CE70-4C83-887F59FE08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7200" y="14863"/>
            <a:ext cx="92329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892986-F9FF-CE27-31C6-5DDC6DD3F24A}"/>
              </a:ext>
            </a:extLst>
          </p:cNvPr>
          <p:cNvSpPr txBox="1"/>
          <p:nvPr/>
        </p:nvSpPr>
        <p:spPr>
          <a:xfrm>
            <a:off x="88900" y="14863"/>
            <a:ext cx="107115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 u="sng" dirty="0">
                <a:solidFill>
                  <a:schemeClr val="accent2"/>
                </a:solidFill>
              </a:rPr>
              <a:t>Indian Water clock(Ghatika Yantra)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4EE4C41-7C39-6DEB-1FAB-6EEA6B218ACC}"/>
                  </a:ext>
                </a:extLst>
              </p:cNvPr>
              <p:cNvSpPr/>
              <p:nvPr/>
            </p:nvSpPr>
            <p:spPr>
              <a:xfrm>
                <a:off x="4506686" y="792102"/>
                <a:ext cx="7685314" cy="597362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marL="457200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343E47"/>
                    </a:solidFill>
                    <a:latin typeface="proxima-nova-1"/>
                  </a:rPr>
                  <a:t>Historians suggest that pots excavated from Mohenjo </a:t>
                </a:r>
                <a:r>
                  <a:rPr lang="en-US" sz="2400" dirty="0" err="1">
                    <a:solidFill>
                      <a:srgbClr val="343E47"/>
                    </a:solidFill>
                    <a:latin typeface="proxima-nova-1"/>
                  </a:rPr>
                  <a:t>daro</a:t>
                </a:r>
                <a:r>
                  <a:rPr lang="en-US" sz="2400" dirty="0">
                    <a:solidFill>
                      <a:srgbClr val="343E47"/>
                    </a:solidFill>
                    <a:latin typeface="proxima-nova-1"/>
                  </a:rPr>
                  <a:t> might have been used as water clocks; they are tapered at the bottom, have a hole on the side. The use of the water clock in ancient India is also mentioned </a:t>
                </a:r>
                <a:r>
                  <a:rPr lang="en-US" sz="2400" b="1" dirty="0">
                    <a:solidFill>
                      <a:srgbClr val="343E47"/>
                    </a:solidFill>
                    <a:latin typeface="proxima-nova-1"/>
                  </a:rPr>
                  <a:t>Atharvaveda</a:t>
                </a:r>
                <a:r>
                  <a:rPr lang="en-US" sz="2400" dirty="0">
                    <a:solidFill>
                      <a:srgbClr val="343E47"/>
                    </a:solidFill>
                    <a:latin typeface="proxima-nova-1"/>
                  </a:rPr>
                  <a:t>  from the 2nd millennium BCE.</a:t>
                </a:r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457200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The Kautilya </a:t>
                </a:r>
                <a:r>
                  <a:rPr lang="en-US" sz="2400" dirty="0" err="1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Arthaśastra</a:t>
                </a:r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when prescribing a king’s duties says he should divide the daytime into 8 parts and likewise the nights.</a:t>
                </a:r>
              </a:p>
              <a:p>
                <a:pPr marL="457200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Hence each of these division are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𝑝𝑟𝑎h𝑎𝑟𝑎</m:t>
                    </m:r>
                    <m:r>
                      <a:rPr lang="en-IN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Kautilya then directs how he should spend each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𝑝𝑎𝑟𝑎h𝑎𝑟𝑎</m:t>
                    </m:r>
                    <m:r>
                      <a:rPr lang="en-IN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both during day and night.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4EE4C41-7C39-6DEB-1FAB-6EEA6B218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6" y="792102"/>
                <a:ext cx="7685314" cy="5973623"/>
              </a:xfrm>
              <a:prstGeom prst="rect">
                <a:avLst/>
              </a:prstGeom>
              <a:blipFill>
                <a:blip r:embed="rId4"/>
                <a:stretch>
                  <a:fillRect l="-1190" r="-872" b="-18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04604826-E7C7-EC82-030C-BD0DC544C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2" t="27801" r="25084"/>
          <a:stretch/>
        </p:blipFill>
        <p:spPr bwMode="auto">
          <a:xfrm>
            <a:off x="0" y="1114519"/>
            <a:ext cx="4506686" cy="495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20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0A034-ACA6-1D5D-0869-8166F0FCC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1A4B9D83-FD72-6E4D-C341-47D7744048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8" b="10955"/>
          <a:stretch/>
        </p:blipFill>
        <p:spPr bwMode="auto">
          <a:xfrm>
            <a:off x="0" y="0"/>
            <a:ext cx="121944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1E0B9AC-C7F9-5746-59BC-89A742E9D327}"/>
                  </a:ext>
                </a:extLst>
              </p:cNvPr>
              <p:cNvSpPr/>
              <p:nvPr/>
            </p:nvSpPr>
            <p:spPr>
              <a:xfrm>
                <a:off x="0" y="45356"/>
                <a:ext cx="8356600" cy="69184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marL="457200" indent="-4572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This passage mentions 2 methods by which king could tell the time -</a:t>
                </a:r>
              </a:p>
              <a:p>
                <a:pPr marL="1028700" lvl="1" indent="-571500">
                  <a:lnSpc>
                    <a:spcPct val="125000"/>
                  </a:lnSpc>
                  <a:buFont typeface="+mj-lt"/>
                  <a:buAutoNum type="arabicParenR"/>
                </a:pPr>
                <a:r>
                  <a:rPr lang="en-US" sz="2000" i="1" u="sng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Sun based time measurements </a:t>
                </a:r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: This is suggested as an alternative, as this was only possible in daytime in fine weather, it held good in reality only when day and night are equal.</a:t>
                </a:r>
              </a:p>
              <a:p>
                <a:pPr marL="1028700" lvl="1" indent="-571500">
                  <a:lnSpc>
                    <a:spcPct val="125000"/>
                  </a:lnSpc>
                  <a:buFont typeface="+mj-lt"/>
                  <a:buAutoNum type="arabicParenR"/>
                </a:pPr>
                <a:r>
                  <a:rPr lang="en-US" sz="2000" i="1" u="sng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Time measurement using Ghatika Yantra </a:t>
                </a:r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: This method is the preferred one as it is practicable and accurate always. The time in which an </a:t>
                </a:r>
                <a:r>
                  <a:rPr lang="en-US" sz="2000" dirty="0" err="1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āḍhaka</a:t>
                </a:r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of water in a pitcher flowed out through a small hole of specified size in the bottom is known as 1 </a:t>
                </a:r>
                <a:r>
                  <a:rPr lang="en-US" sz="2000" dirty="0" err="1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ghaṭī</a:t>
                </a:r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24 minutes. Hence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𝑝𝑟𝑎h𝑎𝑟𝑎</m:t>
                    </m:r>
                    <m:r>
                      <a:rPr lang="en-IN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=3</m:t>
                    </m:r>
                    <m:f>
                      <m:fPr>
                        <m:ctrlPr>
                          <a:rPr lang="en-IN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IN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𝑔h𝑎</m:t>
                    </m:r>
                    <m:r>
                      <a:rPr lang="en-IN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ṭī . </m:t>
                    </m:r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Hence it can be measured either by reckoning separate </a:t>
                </a:r>
                <a:r>
                  <a:rPr lang="en-US" sz="2000" dirty="0" err="1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ghaṭīkas</a:t>
                </a:r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or by using bowl having capacity of </a:t>
                </a:r>
                <a14:m>
                  <m:oMath xmlns:m="http://schemas.openxmlformats.org/officeDocument/2006/math">
                    <m:r>
                      <a:rPr lang="en-IN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3</m:t>
                    </m:r>
                    <m:f>
                      <m:fPr>
                        <m:ctrlPr>
                          <a:rPr lang="en-IN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IN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𝑔h𝑎</m:t>
                    </m:r>
                    <m:r>
                      <a:rPr lang="en-IN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ṭī</m:t>
                    </m:r>
                    <m:r>
                      <a:rPr lang="en-IN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𝑘𝑎𝑠</m:t>
                    </m:r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.</a:t>
                </a:r>
              </a:p>
              <a:p>
                <a:pPr marL="571500" indent="-5715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The Chinese traveler who visited India during the 7th century A.D had given an account of how this water clock worked at </a:t>
                </a:r>
                <a:r>
                  <a:rPr lang="en-US" sz="2000" u="sng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Nalanda university</a:t>
                </a:r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. The amount of water added varied with the seasons and this clock was operated by the students of the university</a:t>
                </a:r>
                <a:endPara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1E0B9AC-C7F9-5746-59BC-89A742E9D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356"/>
                <a:ext cx="8356600" cy="6918497"/>
              </a:xfrm>
              <a:prstGeom prst="rect">
                <a:avLst/>
              </a:prstGeom>
              <a:blipFill>
                <a:blip r:embed="rId4"/>
                <a:stretch>
                  <a:fillRect l="-802" r="-802" b="-10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Water Clock">
            <a:extLst>
              <a:ext uri="{FF2B5EF4-FFF2-40B4-BE49-F238E27FC236}">
                <a16:creationId xmlns:a16="http://schemas.microsoft.com/office/drawing/2014/main" id="{DED072B4-CCF2-D304-A8DF-6A583E211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2"/>
          <a:stretch/>
        </p:blipFill>
        <p:spPr bwMode="auto">
          <a:xfrm>
            <a:off x="8220241" y="3784068"/>
            <a:ext cx="3857630" cy="302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undial At Jantar Mantar Jaipur">
            <a:extLst>
              <a:ext uri="{FF2B5EF4-FFF2-40B4-BE49-F238E27FC236}">
                <a16:creationId xmlns:a16="http://schemas.microsoft.com/office/drawing/2014/main" id="{9C47AC98-8FB0-A17D-8829-3E275E579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8" t="4143" r="10570" b="12048"/>
          <a:stretch/>
        </p:blipFill>
        <p:spPr bwMode="auto">
          <a:xfrm>
            <a:off x="8220241" y="45356"/>
            <a:ext cx="3857459" cy="316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2CB74B-F830-2A88-FA88-2F723C366176}"/>
              </a:ext>
            </a:extLst>
          </p:cNvPr>
          <p:cNvSpPr txBox="1"/>
          <p:nvPr/>
        </p:nvSpPr>
        <p:spPr>
          <a:xfrm>
            <a:off x="8626746" y="3211927"/>
            <a:ext cx="3180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/>
              <a:t>Samrat Yantra, Jantar Mantar</a:t>
            </a:r>
          </a:p>
        </p:txBody>
      </p:sp>
    </p:spTree>
    <p:extLst>
      <p:ext uri="{BB962C8B-B14F-4D97-AF65-F5344CB8AC3E}">
        <p14:creationId xmlns:p14="http://schemas.microsoft.com/office/powerpoint/2010/main" val="568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Shapes</Template>
  <TotalTime>1354</TotalTime>
  <Words>759</Words>
  <Application>Microsoft Office PowerPoint</Application>
  <PresentationFormat>Widescreen</PresentationFormat>
  <Paragraphs>60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Avenir Next LT Pro</vt:lpstr>
      <vt:lpstr>Calibri</vt:lpstr>
      <vt:lpstr>Cambria Math</vt:lpstr>
      <vt:lpstr>proxima-nova-1</vt:lpstr>
      <vt:lpstr>Tw Cen MT</vt:lpstr>
      <vt:lpstr>ShapesVTI</vt:lpstr>
      <vt:lpstr>Time Measuring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Satyam Rahangdale</dc:creator>
  <cp:lastModifiedBy>Satyam Rahangdale</cp:lastModifiedBy>
  <cp:revision>5</cp:revision>
  <dcterms:created xsi:type="dcterms:W3CDTF">2025-02-05T10:52:49Z</dcterms:created>
  <dcterms:modified xsi:type="dcterms:W3CDTF">2025-03-21T02:25:33Z</dcterms:modified>
</cp:coreProperties>
</file>